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cat>
            <c:strRef>
              <c:f>Sheet1!$A$2:$A$129</c:f>
              <c:strCache>
                <c:ptCount val="128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</c:strCache>
            </c:strRef>
          </c:cat>
          <c:val>
            <c:numRef>
              <c:f>Sheet1!$B$2:$B$129</c:f>
              <c:numCache>
                <c:formatCode>General</c:formatCode>
                <c:ptCount val="128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6362880"/>
        <c:axId val="226364416"/>
      </c:barChart>
      <c:catAx>
        <c:axId val="226362880"/>
        <c:scaling>
          <c:orientation val="minMax"/>
        </c:scaling>
        <c:delete val="0"/>
        <c:axPos val="b"/>
        <c:majorTickMark val="out"/>
        <c:minorTickMark val="none"/>
        <c:tickLblPos val="nextTo"/>
        <c:crossAx val="226364416"/>
        <c:crosses val="autoZero"/>
        <c:auto val="1"/>
        <c:lblAlgn val="ctr"/>
        <c:lblOffset val="100"/>
        <c:noMultiLvlLbl val="0"/>
      </c:catAx>
      <c:valAx>
        <c:axId val="226364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36288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rPr dirty="0" err="1"/>
              <a:t>累計確診</a:t>
            </a:r>
            <a:r>
              <a:rPr dirty="0"/>
              <a:t>           </a:t>
            </a:r>
            <a:r>
              <a:rPr dirty="0" err="1"/>
              <a:t>累計死亡</a:t>
            </a:r>
            <a:r>
              <a:rPr dirty="0"/>
              <a:t>           </a:t>
            </a:r>
            <a:r>
              <a:rPr dirty="0" err="1"/>
              <a:t>死亡率</a:t>
            </a:r>
            <a:endParaRPr dirty="0"/>
          </a:p>
          <a:p>
            <a:pPr algn="ctr">
              <a:defRPr sz="2600">
                <a:latin typeface="微軟正黑體"/>
              </a:defRPr>
            </a:pPr>
            <a:r>
              <a:rPr/>
              <a:t>1,070,561            </a:t>
            </a:r>
            <a:r>
              <a:rPr smtClean="0"/>
              <a:t>1,235              </a:t>
            </a:r>
            <a:r>
              <a:rPr dirty="0"/>
              <a:t>0.11%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415626"/>
            <a:ext cx="8306316" cy="527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自訂</PresentationFormat>
  <Paragraphs>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2022-05-19T12:45:44Z</dcterms:modified>
  <cp:category/>
</cp:coreProperties>
</file>