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22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cat>
            <c:strRef>
              <c:f>Sheet1!$A$2:$A$132</c:f>
              <c:strCache>
                <c:ptCount val="131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</c:strCache>
            </c:strRef>
          </c:cat>
          <c:val>
            <c:numRef>
              <c:f>Sheet1!$B$2:$B$132</c:f>
              <c:numCache>
                <c:formatCode>General</c:formatCode>
                <c:ptCount val="131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8914176"/>
        <c:axId val="262128384"/>
      </c:barChart>
      <c:catAx>
        <c:axId val="25891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262128384"/>
        <c:crosses val="autoZero"/>
        <c:auto val="1"/>
        <c:lblAlgn val="ctr"/>
        <c:lblOffset val="100"/>
        <c:noMultiLvlLbl val="0"/>
      </c:catAx>
      <c:valAx>
        <c:axId val="262128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89141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1,320,371              1,396              0.11%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53310"/>
              </p:ext>
            </p:extLst>
          </p:nvPr>
        </p:nvGraphicFramePr>
        <p:xfrm>
          <a:off x="2692394" y="1502220"/>
          <a:ext cx="9514273" cy="6156902"/>
        </p:xfrm>
        <a:graphic>
          <a:graphicData uri="http://schemas.openxmlformats.org/drawingml/2006/table">
            <a:tbl>
              <a:tblPr/>
              <a:tblGrid>
                <a:gridCol w="451108"/>
                <a:gridCol w="1414838"/>
                <a:gridCol w="1414838"/>
                <a:gridCol w="1414838"/>
                <a:gridCol w="1414838"/>
                <a:gridCol w="1414838"/>
                <a:gridCol w="1414838"/>
                <a:gridCol w="574137"/>
              </a:tblGrid>
              <a:tr h="317827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931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2022/5/20 15:30</a:t>
                      </a: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590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北辦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92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59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7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572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</a:t>
                      </a:r>
                      <a:r>
                        <a:rPr lang="zh-TW" altLang="en-US" sz="2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 </a:t>
                      </a:r>
                      <a:r>
                        <a:rPr lang="en-US" altLang="zh-TW" sz="2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196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7 </a:t>
                      </a:r>
                      <a:r>
                        <a:rPr lang="en-US" altLang="zh-TW" sz="2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8254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1,149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22 </a:t>
                      </a:r>
                      <a:r>
                        <a:rPr lang="en-US" altLang="zh-TW" sz="2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</a:t>
                      </a: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252" marR="10252" marT="10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761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079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0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0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12</a:t>
                      </a: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8331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252" marR="10252" marT="10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自訂</PresentationFormat>
  <Paragraphs>60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2022-05-23T00:26:07Z</dcterms:modified>
  <cp:category/>
</cp:coreProperties>
</file>