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cat>
            <c:strRef>
              <c:f>Sheet1!$A$2:$A$135</c:f>
              <c:strCache>
                <c:ptCount val="134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</c:strCache>
            </c:strRef>
          </c:cat>
          <c:val>
            <c:numRef>
              <c:f>Sheet1!$B$2:$B$135</c:f>
              <c:numCache>
                <c:formatCode>General</c:formatCode>
                <c:ptCount val="134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289216"/>
        <c:axId val="167291136"/>
      </c:barChart>
      <c:catAx>
        <c:axId val="16728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7291136"/>
        <c:crosses val="autoZero"/>
        <c:auto val="1"/>
        <c:lblAlgn val="ctr"/>
        <c:lblOffset val="100"/>
        <c:noMultiLvlLbl val="0"/>
      </c:catAx>
      <c:valAx>
        <c:axId val="16729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2892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1,558,380              1,554              0.10%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994" y="365760"/>
            <a:ext cx="116570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rPr sz="3200" dirty="0"/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8510" y="359229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rPr sz="3200" dirty="0" err="1"/>
              <a:t>每日新增本土確診數</a:t>
            </a:r>
            <a:endParaRPr sz="32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99449"/>
              </p:ext>
            </p:extLst>
          </p:nvPr>
        </p:nvGraphicFramePr>
        <p:xfrm>
          <a:off x="1652451" y="1169126"/>
          <a:ext cx="11364686" cy="568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330" y="7040873"/>
            <a:ext cx="736611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 ~5/31</a:t>
            </a:r>
            <a:r>
              <a:rPr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維持現行防疫措施但取消實聯制</a:t>
            </a:r>
            <a:r>
              <a:rPr sz="2800" dirty="0" smtClean="0"/>
              <a:t>。</a:t>
            </a:r>
          </a:p>
          <a:p>
            <a:pPr>
              <a:defRPr sz="3200">
                <a:latin typeface="新細明體"/>
              </a:defRPr>
            </a:pPr>
            <a:r>
              <a:rPr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在外用餐與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廠內</a:t>
            </a:r>
            <a:r>
              <a:rPr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用餐都要注意個人衛生管理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457194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rPr dirty="0" err="1"/>
              <a:t>台灣榮成目前確診</a:t>
            </a:r>
            <a:r>
              <a:rPr dirty="0"/>
              <a:t>/</a:t>
            </a:r>
            <a:r>
              <a:rPr dirty="0" err="1"/>
              <a:t>居隔統計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34" y="1149896"/>
            <a:ext cx="11828931" cy="68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6</cp:revision>
  <dcterms:created xsi:type="dcterms:W3CDTF">2013-01-27T09:14:16Z</dcterms:created>
  <dcterms:modified xsi:type="dcterms:W3CDTF">2022-05-25T09:12:22Z</dcterms:modified>
  <cp:category/>
</cp:coreProperties>
</file>