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Sheet1!$A$2:$A$136</c:f>
              <c:strCache>
                <c:ptCount val="135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</c:strCache>
            </c:strRef>
          </c:cat>
          <c:val>
            <c:numRef>
              <c:f>Sheet1!$B$2:$B$136</c:f>
              <c:numCache>
                <c:formatCode>General</c:formatCode>
                <c:ptCount val="135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49906560"/>
        <c:axId val="149908096"/>
      </c:barChart>
      <c:catAx>
        <c:axId val="149906560"/>
        <c:scaling>
          <c:orientation val="minMax"/>
        </c:scaling>
        <c:delete val="0"/>
        <c:axPos val="b"/>
        <c:majorTickMark val="out"/>
        <c:minorTickMark val="none"/>
        <c:tickLblPos val="nextTo"/>
        <c:crossAx val="149908096"/>
        <c:crosses val="autoZero"/>
        <c:auto val="1"/>
        <c:lblAlgn val="ctr"/>
        <c:lblOffset val="100"/>
        <c:noMultiLvlLbl val="0"/>
      </c:catAx>
      <c:valAx>
        <c:axId val="14990809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990656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5月26日台灣疫情數據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1,640,271              1,658              0.10%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5414" y="343988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rPr dirty="0" err="1"/>
              <a:t>每日新增本土確診數</a:t>
            </a:r>
            <a:endParaRPr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92343"/>
              </p:ext>
            </p:extLst>
          </p:nvPr>
        </p:nvGraphicFramePr>
        <p:xfrm>
          <a:off x="1371600" y="964475"/>
          <a:ext cx="118872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5/1 ~5/31維持現行防疫措施但取消實聯制。</a:t>
            </a:r>
          </a:p>
          <a:p>
            <a:pPr>
              <a:defRPr sz="2800">
                <a:latin typeface="微軟正黑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rPr dirty="0" err="1"/>
              <a:t>台灣榮成目前確診</a:t>
            </a:r>
            <a:r>
              <a:rPr dirty="0"/>
              <a:t>/</a:t>
            </a:r>
            <a:r>
              <a:rPr dirty="0" err="1"/>
              <a:t>居隔統計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7" y="982665"/>
            <a:ext cx="12530816" cy="723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5</cp:revision>
  <dcterms:created xsi:type="dcterms:W3CDTF">2013-01-27T09:14:16Z</dcterms:created>
  <dcterms:modified xsi:type="dcterms:W3CDTF">2022-05-26T08:42:19Z</dcterms:modified>
  <cp:category/>
</cp:coreProperties>
</file>