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cat>
            <c:strRef>
              <c:f>Sheet1!$A$2:$A$139</c:f>
              <c:strCache>
                <c:ptCount val="138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</c:strCache>
            </c:strRef>
          </c:cat>
          <c:val>
            <c:numRef>
              <c:f>Sheet1!$B$2:$B$139</c:f>
              <c:numCache>
                <c:formatCode>General</c:formatCode>
                <c:ptCount val="138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0102912"/>
        <c:axId val="190104704"/>
      </c:barChart>
      <c:catAx>
        <c:axId val="190102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90104704"/>
        <c:crosses val="autoZero"/>
        <c:auto val="1"/>
        <c:lblAlgn val="ctr"/>
        <c:lblOffset val="100"/>
        <c:noMultiLvlLbl val="0"/>
      </c:catAx>
      <c:valAx>
        <c:axId val="19010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10291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5月29日台灣疫情數據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1,892,272              2,056              0.11%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5159"/>
              </p:ext>
            </p:extLst>
          </p:nvPr>
        </p:nvGraphicFramePr>
        <p:xfrm>
          <a:off x="1645920" y="70104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5/1 ~5/31維持現行防疫措施但取消實聯制。</a:t>
            </a:r>
          </a:p>
          <a:p>
            <a:pPr>
              <a:defRPr sz="28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92" y="1008743"/>
            <a:ext cx="1196653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2022-05-29T11:06:42Z</dcterms:modified>
  <cp:category/>
</cp:coreProperties>
</file>