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cat>
            <c:strRef>
              <c:f>Sheet1!$A$2:$A$140</c:f>
              <c:strCache>
                <c:ptCount val="139"/>
                <c:pt idx="0">
                  <c:v>1/12</c:v>
                </c:pt>
                <c:pt idx="1">
                  <c:v>1/13</c:v>
                </c:pt>
                <c:pt idx="2">
                  <c:v>1/14</c:v>
                </c:pt>
                <c:pt idx="3">
                  <c:v>1/15</c:v>
                </c:pt>
                <c:pt idx="4">
                  <c:v>1/16</c:v>
                </c:pt>
                <c:pt idx="5">
                  <c:v>1/17</c:v>
                </c:pt>
                <c:pt idx="6">
                  <c:v>1/18</c:v>
                </c:pt>
                <c:pt idx="7">
                  <c:v>1/19</c:v>
                </c:pt>
                <c:pt idx="8">
                  <c:v>1/20</c:v>
                </c:pt>
                <c:pt idx="9">
                  <c:v>1/21</c:v>
                </c:pt>
                <c:pt idx="10">
                  <c:v>1/22</c:v>
                </c:pt>
                <c:pt idx="11">
                  <c:v>1/23</c:v>
                </c:pt>
                <c:pt idx="12">
                  <c:v>1/24</c:v>
                </c:pt>
                <c:pt idx="13">
                  <c:v>1/25</c:v>
                </c:pt>
                <c:pt idx="14">
                  <c:v>1/26</c:v>
                </c:pt>
                <c:pt idx="15">
                  <c:v>1/27</c:v>
                </c:pt>
                <c:pt idx="16">
                  <c:v>1/28</c:v>
                </c:pt>
                <c:pt idx="17">
                  <c:v>1/29</c:v>
                </c:pt>
                <c:pt idx="18">
                  <c:v>1/30</c:v>
                </c:pt>
                <c:pt idx="19">
                  <c:v>1/31</c:v>
                </c:pt>
                <c:pt idx="20">
                  <c:v>2/1</c:v>
                </c:pt>
                <c:pt idx="21">
                  <c:v>2/2</c:v>
                </c:pt>
                <c:pt idx="22">
                  <c:v>2/3</c:v>
                </c:pt>
                <c:pt idx="23">
                  <c:v>2/4</c:v>
                </c:pt>
                <c:pt idx="24">
                  <c:v>2/5</c:v>
                </c:pt>
                <c:pt idx="25">
                  <c:v>2/6</c:v>
                </c:pt>
                <c:pt idx="26">
                  <c:v>2/7</c:v>
                </c:pt>
                <c:pt idx="27">
                  <c:v>2/8</c:v>
                </c:pt>
                <c:pt idx="28">
                  <c:v>2/9</c:v>
                </c:pt>
                <c:pt idx="29">
                  <c:v>2/10</c:v>
                </c:pt>
                <c:pt idx="30">
                  <c:v>2/11</c:v>
                </c:pt>
                <c:pt idx="31">
                  <c:v>2/12</c:v>
                </c:pt>
                <c:pt idx="32">
                  <c:v>2/13</c:v>
                </c:pt>
                <c:pt idx="33">
                  <c:v>2/14</c:v>
                </c:pt>
                <c:pt idx="34">
                  <c:v>2/15</c:v>
                </c:pt>
                <c:pt idx="35">
                  <c:v>2/16</c:v>
                </c:pt>
                <c:pt idx="36">
                  <c:v>2/17</c:v>
                </c:pt>
                <c:pt idx="37">
                  <c:v>2/18</c:v>
                </c:pt>
                <c:pt idx="38">
                  <c:v>2/19</c:v>
                </c:pt>
                <c:pt idx="39">
                  <c:v>2/20</c:v>
                </c:pt>
                <c:pt idx="40">
                  <c:v>2/21</c:v>
                </c:pt>
                <c:pt idx="41">
                  <c:v>2/22</c:v>
                </c:pt>
                <c:pt idx="42">
                  <c:v>2/23</c:v>
                </c:pt>
                <c:pt idx="43">
                  <c:v>2/24</c:v>
                </c:pt>
                <c:pt idx="44">
                  <c:v>2/25</c:v>
                </c:pt>
                <c:pt idx="45">
                  <c:v>2/26</c:v>
                </c:pt>
                <c:pt idx="46">
                  <c:v>2/27</c:v>
                </c:pt>
                <c:pt idx="47">
                  <c:v>2/28</c:v>
                </c:pt>
                <c:pt idx="48">
                  <c:v>3/1</c:v>
                </c:pt>
                <c:pt idx="49">
                  <c:v>3/2</c:v>
                </c:pt>
                <c:pt idx="50">
                  <c:v>3/3</c:v>
                </c:pt>
                <c:pt idx="51">
                  <c:v>3/4</c:v>
                </c:pt>
                <c:pt idx="52">
                  <c:v>3/5</c:v>
                </c:pt>
                <c:pt idx="53">
                  <c:v>3/6</c:v>
                </c:pt>
                <c:pt idx="54">
                  <c:v>3/7</c:v>
                </c:pt>
                <c:pt idx="55">
                  <c:v>3/8</c:v>
                </c:pt>
                <c:pt idx="56">
                  <c:v>3/9</c:v>
                </c:pt>
                <c:pt idx="57">
                  <c:v>3/10</c:v>
                </c:pt>
                <c:pt idx="58">
                  <c:v>3/11</c:v>
                </c:pt>
                <c:pt idx="59">
                  <c:v>3/12</c:v>
                </c:pt>
                <c:pt idx="60">
                  <c:v>3/13</c:v>
                </c:pt>
                <c:pt idx="61">
                  <c:v>3/14</c:v>
                </c:pt>
                <c:pt idx="62">
                  <c:v>3/15</c:v>
                </c:pt>
                <c:pt idx="63">
                  <c:v>3/16</c:v>
                </c:pt>
                <c:pt idx="64">
                  <c:v>3/17</c:v>
                </c:pt>
                <c:pt idx="65">
                  <c:v>3/18</c:v>
                </c:pt>
                <c:pt idx="66">
                  <c:v>3/19</c:v>
                </c:pt>
                <c:pt idx="67">
                  <c:v>3/20</c:v>
                </c:pt>
                <c:pt idx="68">
                  <c:v>3/21</c:v>
                </c:pt>
                <c:pt idx="69">
                  <c:v>3/22</c:v>
                </c:pt>
                <c:pt idx="70">
                  <c:v>3/23</c:v>
                </c:pt>
                <c:pt idx="71">
                  <c:v>3/24</c:v>
                </c:pt>
                <c:pt idx="72">
                  <c:v>3/25</c:v>
                </c:pt>
                <c:pt idx="73">
                  <c:v>3/26</c:v>
                </c:pt>
                <c:pt idx="74">
                  <c:v>3/27</c:v>
                </c:pt>
                <c:pt idx="75">
                  <c:v>3/28</c:v>
                </c:pt>
                <c:pt idx="76">
                  <c:v>3/29</c:v>
                </c:pt>
                <c:pt idx="77">
                  <c:v>3/30</c:v>
                </c:pt>
                <c:pt idx="78">
                  <c:v>3/31</c:v>
                </c:pt>
                <c:pt idx="79">
                  <c:v>4/1</c:v>
                </c:pt>
                <c:pt idx="80">
                  <c:v>4/2</c:v>
                </c:pt>
                <c:pt idx="81">
                  <c:v>4/3</c:v>
                </c:pt>
                <c:pt idx="82">
                  <c:v>4/4</c:v>
                </c:pt>
                <c:pt idx="83">
                  <c:v>4/5</c:v>
                </c:pt>
                <c:pt idx="84">
                  <c:v>4/6</c:v>
                </c:pt>
                <c:pt idx="85">
                  <c:v>4/7</c:v>
                </c:pt>
                <c:pt idx="86">
                  <c:v>4/8</c:v>
                </c:pt>
                <c:pt idx="87">
                  <c:v>4/9</c:v>
                </c:pt>
                <c:pt idx="88">
                  <c:v>4/10</c:v>
                </c:pt>
                <c:pt idx="89">
                  <c:v>4/11</c:v>
                </c:pt>
                <c:pt idx="90">
                  <c:v>4/12</c:v>
                </c:pt>
                <c:pt idx="91">
                  <c:v>4/13</c:v>
                </c:pt>
                <c:pt idx="92">
                  <c:v>4/14</c:v>
                </c:pt>
                <c:pt idx="93">
                  <c:v>4/15</c:v>
                </c:pt>
                <c:pt idx="94">
                  <c:v>4/16</c:v>
                </c:pt>
                <c:pt idx="95">
                  <c:v>4/17</c:v>
                </c:pt>
                <c:pt idx="96">
                  <c:v>4/18</c:v>
                </c:pt>
                <c:pt idx="97">
                  <c:v>4/19</c:v>
                </c:pt>
                <c:pt idx="98">
                  <c:v>4/20</c:v>
                </c:pt>
                <c:pt idx="99">
                  <c:v>4/21</c:v>
                </c:pt>
                <c:pt idx="100">
                  <c:v>4/22</c:v>
                </c:pt>
                <c:pt idx="101">
                  <c:v>4/23</c:v>
                </c:pt>
                <c:pt idx="102">
                  <c:v>4/24</c:v>
                </c:pt>
                <c:pt idx="103">
                  <c:v>4/25</c:v>
                </c:pt>
                <c:pt idx="104">
                  <c:v>4/26</c:v>
                </c:pt>
                <c:pt idx="105">
                  <c:v>4/27</c:v>
                </c:pt>
                <c:pt idx="106">
                  <c:v>4/28</c:v>
                </c:pt>
                <c:pt idx="107">
                  <c:v>4/29</c:v>
                </c:pt>
                <c:pt idx="108">
                  <c:v>4/30</c:v>
                </c:pt>
                <c:pt idx="109">
                  <c:v>5/1</c:v>
                </c:pt>
                <c:pt idx="110">
                  <c:v>5/2</c:v>
                </c:pt>
                <c:pt idx="111">
                  <c:v>5/3</c:v>
                </c:pt>
                <c:pt idx="112">
                  <c:v>5/4</c:v>
                </c:pt>
                <c:pt idx="113">
                  <c:v>5/5</c:v>
                </c:pt>
                <c:pt idx="114">
                  <c:v>5/6</c:v>
                </c:pt>
                <c:pt idx="115">
                  <c:v>5/7</c:v>
                </c:pt>
                <c:pt idx="116">
                  <c:v>5/8</c:v>
                </c:pt>
                <c:pt idx="117">
                  <c:v>5/9</c:v>
                </c:pt>
                <c:pt idx="118">
                  <c:v>5/10</c:v>
                </c:pt>
                <c:pt idx="119">
                  <c:v>5/11</c:v>
                </c:pt>
                <c:pt idx="120">
                  <c:v>5/12</c:v>
                </c:pt>
                <c:pt idx="121">
                  <c:v>5/13</c:v>
                </c:pt>
                <c:pt idx="122">
                  <c:v>5/14</c:v>
                </c:pt>
                <c:pt idx="123">
                  <c:v>5/15</c:v>
                </c:pt>
                <c:pt idx="124">
                  <c:v>5/16</c:v>
                </c:pt>
                <c:pt idx="125">
                  <c:v>5/17</c:v>
                </c:pt>
                <c:pt idx="126">
                  <c:v>5/18</c:v>
                </c:pt>
                <c:pt idx="127">
                  <c:v>5/19</c:v>
                </c:pt>
                <c:pt idx="128">
                  <c:v>5/20</c:v>
                </c:pt>
                <c:pt idx="129">
                  <c:v>5/21</c:v>
                </c:pt>
                <c:pt idx="130">
                  <c:v>5/22</c:v>
                </c:pt>
                <c:pt idx="131">
                  <c:v>5/23</c:v>
                </c:pt>
                <c:pt idx="132">
                  <c:v>5/24</c:v>
                </c:pt>
                <c:pt idx="133">
                  <c:v>5/25</c:v>
                </c:pt>
                <c:pt idx="134">
                  <c:v>5/26</c:v>
                </c:pt>
                <c:pt idx="135">
                  <c:v>5/27</c:v>
                </c:pt>
                <c:pt idx="136">
                  <c:v>5/28</c:v>
                </c:pt>
                <c:pt idx="137">
                  <c:v>5/29</c:v>
                </c:pt>
                <c:pt idx="138">
                  <c:v>5/30</c:v>
                </c:pt>
              </c:strCache>
            </c:strRef>
          </c:cat>
          <c:val>
            <c:numRef>
              <c:f>Sheet1!$B$2:$B$140</c:f>
              <c:numCache>
                <c:formatCode>General</c:formatCode>
                <c:ptCount val="139"/>
                <c:pt idx="0">
                  <c:v>4</c:v>
                </c:pt>
                <c:pt idx="1">
                  <c:v>14</c:v>
                </c:pt>
                <c:pt idx="2">
                  <c:v>11</c:v>
                </c:pt>
                <c:pt idx="3">
                  <c:v>6</c:v>
                </c:pt>
                <c:pt idx="4">
                  <c:v>10</c:v>
                </c:pt>
                <c:pt idx="5">
                  <c:v>17</c:v>
                </c:pt>
                <c:pt idx="6">
                  <c:v>17</c:v>
                </c:pt>
                <c:pt idx="7">
                  <c:v>10</c:v>
                </c:pt>
                <c:pt idx="8">
                  <c:v>13</c:v>
                </c:pt>
                <c:pt idx="9">
                  <c:v>23</c:v>
                </c:pt>
                <c:pt idx="10">
                  <c:v>82</c:v>
                </c:pt>
                <c:pt idx="11">
                  <c:v>52</c:v>
                </c:pt>
                <c:pt idx="12">
                  <c:v>15</c:v>
                </c:pt>
                <c:pt idx="13">
                  <c:v>13</c:v>
                </c:pt>
                <c:pt idx="14">
                  <c:v>46</c:v>
                </c:pt>
                <c:pt idx="15">
                  <c:v>21</c:v>
                </c:pt>
                <c:pt idx="16">
                  <c:v>27</c:v>
                </c:pt>
                <c:pt idx="17">
                  <c:v>15</c:v>
                </c:pt>
                <c:pt idx="18">
                  <c:v>14</c:v>
                </c:pt>
                <c:pt idx="19">
                  <c:v>17</c:v>
                </c:pt>
                <c:pt idx="20">
                  <c:v>16</c:v>
                </c:pt>
                <c:pt idx="21">
                  <c:v>16</c:v>
                </c:pt>
                <c:pt idx="22">
                  <c:v>22</c:v>
                </c:pt>
                <c:pt idx="23">
                  <c:v>25</c:v>
                </c:pt>
                <c:pt idx="24">
                  <c:v>40</c:v>
                </c:pt>
                <c:pt idx="25">
                  <c:v>14</c:v>
                </c:pt>
                <c:pt idx="26">
                  <c:v>2</c:v>
                </c:pt>
                <c:pt idx="27">
                  <c:v>26</c:v>
                </c:pt>
                <c:pt idx="28">
                  <c:v>10</c:v>
                </c:pt>
                <c:pt idx="29">
                  <c:v>37</c:v>
                </c:pt>
                <c:pt idx="30">
                  <c:v>18</c:v>
                </c:pt>
                <c:pt idx="31">
                  <c:v>11</c:v>
                </c:pt>
                <c:pt idx="32">
                  <c:v>12</c:v>
                </c:pt>
                <c:pt idx="33">
                  <c:v>4</c:v>
                </c:pt>
                <c:pt idx="34">
                  <c:v>5</c:v>
                </c:pt>
                <c:pt idx="35">
                  <c:v>14</c:v>
                </c:pt>
                <c:pt idx="36">
                  <c:v>14</c:v>
                </c:pt>
                <c:pt idx="37">
                  <c:v>16</c:v>
                </c:pt>
                <c:pt idx="38">
                  <c:v>8</c:v>
                </c:pt>
                <c:pt idx="39">
                  <c:v>4</c:v>
                </c:pt>
                <c:pt idx="40">
                  <c:v>4</c:v>
                </c:pt>
                <c:pt idx="41">
                  <c:v>5</c:v>
                </c:pt>
                <c:pt idx="42">
                  <c:v>2</c:v>
                </c:pt>
                <c:pt idx="43">
                  <c:v>7</c:v>
                </c:pt>
                <c:pt idx="44">
                  <c:v>3</c:v>
                </c:pt>
                <c:pt idx="45">
                  <c:v>6</c:v>
                </c:pt>
                <c:pt idx="46">
                  <c:v>16</c:v>
                </c:pt>
                <c:pt idx="47">
                  <c:v>9</c:v>
                </c:pt>
                <c:pt idx="48">
                  <c:v>4</c:v>
                </c:pt>
                <c:pt idx="49">
                  <c:v>2</c:v>
                </c:pt>
                <c:pt idx="50">
                  <c:v>5</c:v>
                </c:pt>
                <c:pt idx="51">
                  <c:v>2</c:v>
                </c:pt>
                <c:pt idx="52">
                  <c:v>8</c:v>
                </c:pt>
                <c:pt idx="53">
                  <c:v>3</c:v>
                </c:pt>
                <c:pt idx="54">
                  <c:v>2</c:v>
                </c:pt>
                <c:pt idx="55">
                  <c:v>8</c:v>
                </c:pt>
                <c:pt idx="56">
                  <c:v>3</c:v>
                </c:pt>
                <c:pt idx="57">
                  <c:v>0</c:v>
                </c:pt>
                <c:pt idx="58">
                  <c:v>7</c:v>
                </c:pt>
                <c:pt idx="59">
                  <c:v>0</c:v>
                </c:pt>
                <c:pt idx="60">
                  <c:v>5</c:v>
                </c:pt>
                <c:pt idx="61">
                  <c:v>2</c:v>
                </c:pt>
                <c:pt idx="62">
                  <c:v>0</c:v>
                </c:pt>
                <c:pt idx="63">
                  <c:v>3</c:v>
                </c:pt>
                <c:pt idx="64">
                  <c:v>0</c:v>
                </c:pt>
                <c:pt idx="65">
                  <c:v>0</c:v>
                </c:pt>
                <c:pt idx="66">
                  <c:v>6</c:v>
                </c:pt>
                <c:pt idx="67">
                  <c:v>3</c:v>
                </c:pt>
                <c:pt idx="68">
                  <c:v>5</c:v>
                </c:pt>
                <c:pt idx="69">
                  <c:v>10</c:v>
                </c:pt>
                <c:pt idx="70">
                  <c:v>2</c:v>
                </c:pt>
                <c:pt idx="71">
                  <c:v>15</c:v>
                </c:pt>
                <c:pt idx="72">
                  <c:v>14</c:v>
                </c:pt>
                <c:pt idx="73">
                  <c:v>21</c:v>
                </c:pt>
                <c:pt idx="74">
                  <c:v>83</c:v>
                </c:pt>
                <c:pt idx="75">
                  <c:v>34</c:v>
                </c:pt>
                <c:pt idx="76">
                  <c:v>33</c:v>
                </c:pt>
                <c:pt idx="77">
                  <c:v>56</c:v>
                </c:pt>
                <c:pt idx="78">
                  <c:v>87</c:v>
                </c:pt>
                <c:pt idx="79">
                  <c:v>104</c:v>
                </c:pt>
                <c:pt idx="80">
                  <c:v>160</c:v>
                </c:pt>
                <c:pt idx="81">
                  <c:v>183</c:v>
                </c:pt>
                <c:pt idx="82">
                  <c:v>133</c:v>
                </c:pt>
                <c:pt idx="83">
                  <c:v>216</c:v>
                </c:pt>
                <c:pt idx="84">
                  <c:v>281</c:v>
                </c:pt>
                <c:pt idx="85">
                  <c:v>382</c:v>
                </c:pt>
                <c:pt idx="86">
                  <c:v>384</c:v>
                </c:pt>
                <c:pt idx="87">
                  <c:v>432</c:v>
                </c:pt>
                <c:pt idx="88">
                  <c:v>431</c:v>
                </c:pt>
                <c:pt idx="89">
                  <c:v>439</c:v>
                </c:pt>
                <c:pt idx="90">
                  <c:v>551</c:v>
                </c:pt>
                <c:pt idx="91">
                  <c:v>744</c:v>
                </c:pt>
                <c:pt idx="92">
                  <c:v>874</c:v>
                </c:pt>
                <c:pt idx="93">
                  <c:v>1209</c:v>
                </c:pt>
                <c:pt idx="94">
                  <c:v>1199</c:v>
                </c:pt>
                <c:pt idx="95">
                  <c:v>1210</c:v>
                </c:pt>
                <c:pt idx="96">
                  <c:v>1390</c:v>
                </c:pt>
                <c:pt idx="97">
                  <c:v>1626</c:v>
                </c:pt>
                <c:pt idx="98">
                  <c:v>2386</c:v>
                </c:pt>
                <c:pt idx="99">
                  <c:v>2969</c:v>
                </c:pt>
                <c:pt idx="100">
                  <c:v>3766</c:v>
                </c:pt>
                <c:pt idx="101">
                  <c:v>4126</c:v>
                </c:pt>
                <c:pt idx="102">
                  <c:v>5092</c:v>
                </c:pt>
                <c:pt idx="103">
                  <c:v>5108</c:v>
                </c:pt>
                <c:pt idx="104">
                  <c:v>6295</c:v>
                </c:pt>
                <c:pt idx="105">
                  <c:v>8822</c:v>
                </c:pt>
                <c:pt idx="106">
                  <c:v>11353</c:v>
                </c:pt>
                <c:pt idx="107">
                  <c:v>11974</c:v>
                </c:pt>
                <c:pt idx="108">
                  <c:v>15033</c:v>
                </c:pt>
                <c:pt idx="109">
                  <c:v>16936</c:v>
                </c:pt>
                <c:pt idx="110">
                  <c:v>17801</c:v>
                </c:pt>
                <c:pt idx="111">
                  <c:v>23102</c:v>
                </c:pt>
                <c:pt idx="112">
                  <c:v>28420</c:v>
                </c:pt>
                <c:pt idx="113">
                  <c:v>30035</c:v>
                </c:pt>
                <c:pt idx="114">
                  <c:v>36168</c:v>
                </c:pt>
                <c:pt idx="115">
                  <c:v>46377</c:v>
                </c:pt>
                <c:pt idx="116">
                  <c:v>44294</c:v>
                </c:pt>
                <c:pt idx="117">
                  <c:v>40263</c:v>
                </c:pt>
                <c:pt idx="118">
                  <c:v>50780</c:v>
                </c:pt>
                <c:pt idx="119">
                  <c:v>57188</c:v>
                </c:pt>
                <c:pt idx="120">
                  <c:v>65385</c:v>
                </c:pt>
                <c:pt idx="121">
                  <c:v>64972</c:v>
                </c:pt>
                <c:pt idx="122">
                  <c:v>63964</c:v>
                </c:pt>
                <c:pt idx="123">
                  <c:v>68732</c:v>
                </c:pt>
                <c:pt idx="124">
                  <c:v>61697</c:v>
                </c:pt>
                <c:pt idx="125">
                  <c:v>65794</c:v>
                </c:pt>
                <c:pt idx="126">
                  <c:v>85310</c:v>
                </c:pt>
                <c:pt idx="127">
                  <c:v>90331</c:v>
                </c:pt>
                <c:pt idx="128">
                  <c:v>85720</c:v>
                </c:pt>
                <c:pt idx="129">
                  <c:v>84587</c:v>
                </c:pt>
                <c:pt idx="130">
                  <c:v>79441</c:v>
                </c:pt>
                <c:pt idx="131">
                  <c:v>66247</c:v>
                </c:pt>
                <c:pt idx="132">
                  <c:v>82363</c:v>
                </c:pt>
                <c:pt idx="133">
                  <c:v>89352</c:v>
                </c:pt>
                <c:pt idx="134">
                  <c:v>81852</c:v>
                </c:pt>
                <c:pt idx="135">
                  <c:v>94808</c:v>
                </c:pt>
                <c:pt idx="136">
                  <c:v>80835</c:v>
                </c:pt>
                <c:pt idx="137">
                  <c:v>76539</c:v>
                </c:pt>
                <c:pt idx="138">
                  <c:v>60042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27800576"/>
        <c:axId val="227802112"/>
      </c:barChart>
      <c:catAx>
        <c:axId val="227800576"/>
        <c:scaling>
          <c:orientation val="minMax"/>
        </c:scaling>
        <c:delete val="0"/>
        <c:axPos val="b"/>
        <c:majorTickMark val="out"/>
        <c:minorTickMark val="none"/>
        <c:tickLblPos val="nextTo"/>
        <c:crossAx val="227802112"/>
        <c:crosses val="autoZero"/>
        <c:auto val="1"/>
        <c:lblAlgn val="ctr"/>
        <c:lblOffset val="100"/>
        <c:noMultiLvlLbl val="0"/>
      </c:catAx>
      <c:valAx>
        <c:axId val="2278021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2780057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5月30日台灣疫情數據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1,952,355              2,165              0.11%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54864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5/1 ~5/31維持現行防疫措施但取消實聯制。</a:t>
            </a:r>
          </a:p>
          <a:p>
            <a:pPr>
              <a:defRPr sz="2800">
                <a:latin typeface="微軟正黑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068" y="986250"/>
            <a:ext cx="11966536" cy="69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2022-05-30T08:48:09Z</dcterms:modified>
  <cp:category/>
</cp:coreProperties>
</file>