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Sheet1!$A$2:$A$141</c:f>
              <c:strCache>
                <c:ptCount val="140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  <c:pt idx="113">
                  <c:v>5/5</c:v>
                </c:pt>
                <c:pt idx="114">
                  <c:v>5/6</c:v>
                </c:pt>
                <c:pt idx="115">
                  <c:v>5/7</c:v>
                </c:pt>
                <c:pt idx="116">
                  <c:v>5/8</c:v>
                </c:pt>
                <c:pt idx="117">
                  <c:v>5/9</c:v>
                </c:pt>
                <c:pt idx="118">
                  <c:v>5/10</c:v>
                </c:pt>
                <c:pt idx="119">
                  <c:v>5/11</c:v>
                </c:pt>
                <c:pt idx="120">
                  <c:v>5/12</c:v>
                </c:pt>
                <c:pt idx="121">
                  <c:v>5/13</c:v>
                </c:pt>
                <c:pt idx="122">
                  <c:v>5/14</c:v>
                </c:pt>
                <c:pt idx="123">
                  <c:v>5/15</c:v>
                </c:pt>
                <c:pt idx="124">
                  <c:v>5/16</c:v>
                </c:pt>
                <c:pt idx="125">
                  <c:v>5/17</c:v>
                </c:pt>
                <c:pt idx="126">
                  <c:v>5/18</c:v>
                </c:pt>
                <c:pt idx="127">
                  <c:v>5/19</c:v>
                </c:pt>
                <c:pt idx="128">
                  <c:v>5/20</c:v>
                </c:pt>
                <c:pt idx="129">
                  <c:v>5/21</c:v>
                </c:pt>
                <c:pt idx="130">
                  <c:v>5/22</c:v>
                </c:pt>
                <c:pt idx="131">
                  <c:v>5/23</c:v>
                </c:pt>
                <c:pt idx="132">
                  <c:v>5/24</c:v>
                </c:pt>
                <c:pt idx="133">
                  <c:v>5/25</c:v>
                </c:pt>
                <c:pt idx="134">
                  <c:v>5/26</c:v>
                </c:pt>
                <c:pt idx="135">
                  <c:v>5/27</c:v>
                </c:pt>
                <c:pt idx="136">
                  <c:v>5/28</c:v>
                </c:pt>
                <c:pt idx="137">
                  <c:v>5/29</c:v>
                </c:pt>
                <c:pt idx="138">
                  <c:v>5/30</c:v>
                </c:pt>
                <c:pt idx="139">
                  <c:v>5/31</c:v>
                </c:pt>
              </c:strCache>
            </c:strRef>
          </c:cat>
          <c:val>
            <c:numRef>
              <c:f>Sheet1!$B$2:$B$141</c:f>
              <c:numCache>
                <c:formatCode>General</c:formatCode>
                <c:ptCount val="140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  <c:pt idx="113">
                  <c:v>30035</c:v>
                </c:pt>
                <c:pt idx="114">
                  <c:v>36168</c:v>
                </c:pt>
                <c:pt idx="115">
                  <c:v>46377</c:v>
                </c:pt>
                <c:pt idx="116">
                  <c:v>44294</c:v>
                </c:pt>
                <c:pt idx="117">
                  <c:v>40263</c:v>
                </c:pt>
                <c:pt idx="118">
                  <c:v>50780</c:v>
                </c:pt>
                <c:pt idx="119">
                  <c:v>57188</c:v>
                </c:pt>
                <c:pt idx="120">
                  <c:v>65385</c:v>
                </c:pt>
                <c:pt idx="121">
                  <c:v>64972</c:v>
                </c:pt>
                <c:pt idx="122">
                  <c:v>63964</c:v>
                </c:pt>
                <c:pt idx="123">
                  <c:v>68732</c:v>
                </c:pt>
                <c:pt idx="124">
                  <c:v>61697</c:v>
                </c:pt>
                <c:pt idx="125">
                  <c:v>65794</c:v>
                </c:pt>
                <c:pt idx="126">
                  <c:v>85310</c:v>
                </c:pt>
                <c:pt idx="127">
                  <c:v>90331</c:v>
                </c:pt>
                <c:pt idx="128">
                  <c:v>85720</c:v>
                </c:pt>
                <c:pt idx="129">
                  <c:v>84587</c:v>
                </c:pt>
                <c:pt idx="130">
                  <c:v>79441</c:v>
                </c:pt>
                <c:pt idx="131">
                  <c:v>66247</c:v>
                </c:pt>
                <c:pt idx="132">
                  <c:v>82363</c:v>
                </c:pt>
                <c:pt idx="133">
                  <c:v>89352</c:v>
                </c:pt>
                <c:pt idx="134">
                  <c:v>81852</c:v>
                </c:pt>
                <c:pt idx="135">
                  <c:v>94808</c:v>
                </c:pt>
                <c:pt idx="136">
                  <c:v>80835</c:v>
                </c:pt>
                <c:pt idx="137">
                  <c:v>76539</c:v>
                </c:pt>
                <c:pt idx="138">
                  <c:v>60042</c:v>
                </c:pt>
                <c:pt idx="139">
                  <c:v>80656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50844544"/>
        <c:axId val="150846080"/>
      </c:barChart>
      <c:catAx>
        <c:axId val="150844544"/>
        <c:scaling>
          <c:orientation val="minMax"/>
        </c:scaling>
        <c:delete val="0"/>
        <c:axPos val="b"/>
        <c:majorTickMark val="out"/>
        <c:minorTickMark val="none"/>
        <c:tickLblPos val="nextTo"/>
        <c:crossAx val="150846080"/>
        <c:crosses val="autoZero"/>
        <c:auto val="1"/>
        <c:lblAlgn val="ctr"/>
        <c:lblOffset val="100"/>
        <c:noMultiLvlLbl val="0"/>
      </c:catAx>
      <c:valAx>
        <c:axId val="1508460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0844544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5月31日台灣疫情數據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2,032,983              2,255              0.11%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247496"/>
              </p:ext>
            </p:extLst>
          </p:nvPr>
        </p:nvGraphicFramePr>
        <p:xfrm>
          <a:off x="1645920" y="690154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6/1~6/30維持現行防疫措施。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020" y="1073331"/>
            <a:ext cx="1196653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3</cp:revision>
  <dcterms:created xsi:type="dcterms:W3CDTF">2013-01-27T09:14:16Z</dcterms:created>
  <dcterms:modified xsi:type="dcterms:W3CDTF">2022-05-31T08:39:24Z</dcterms:modified>
  <cp:category/>
</cp:coreProperties>
</file>