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cat>
            <c:strRef>
              <c:f>Sheet1!$A$2:$A$142</c:f>
              <c:strCache>
                <c:ptCount val="14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</c:strCache>
            </c:strRef>
          </c:cat>
          <c:val>
            <c:numRef>
              <c:f>Sheet1!$B$2:$B$142</c:f>
              <c:numCache>
                <c:formatCode>General</c:formatCode>
                <c:ptCount val="14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6491264"/>
        <c:axId val="300888448"/>
      </c:barChart>
      <c:catAx>
        <c:axId val="296491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00888448"/>
        <c:crosses val="autoZero"/>
        <c:auto val="1"/>
        <c:lblAlgn val="ctr"/>
        <c:lblOffset val="100"/>
        <c:noMultiLvlLbl val="0"/>
      </c:catAx>
      <c:valAx>
        <c:axId val="300888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4912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2,121,231              2,377              0.11%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75571"/>
              </p:ext>
            </p:extLst>
          </p:nvPr>
        </p:nvGraphicFramePr>
        <p:xfrm>
          <a:off x="1645920" y="668383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21" y="1055563"/>
            <a:ext cx="1196653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4</cp:revision>
  <dcterms:created xsi:type="dcterms:W3CDTF">2013-01-27T09:14:16Z</dcterms:created>
  <dcterms:modified xsi:type="dcterms:W3CDTF">2022-06-01T08:29:40Z</dcterms:modified>
  <cp:category/>
</cp:coreProperties>
</file>