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4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5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6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7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8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9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0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1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2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5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6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7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8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39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0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1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2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3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4"/>
            <c:invertIfNegative val="1"/>
            <c:bubble3D val="0"/>
            <c:spPr>
              <a:solidFill>
                <a:srgbClr val="A3B5A4"/>
              </a:solidFill>
            </c:spPr>
          </c:dPt>
          <c:dPt>
            <c:idx val="145"/>
            <c:invertIfNegative val="1"/>
            <c:bubble3D val="0"/>
            <c:spPr>
              <a:solidFill>
                <a:srgbClr val="A3B5A4"/>
              </a:solidFill>
            </c:spPr>
          </c:dPt>
          <c:cat>
            <c:strRef>
              <c:f>Sheet1!$A$2:$A$147</c:f>
              <c:strCache>
                <c:ptCount val="146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  <c:pt idx="127">
                  <c:v>5/19</c:v>
                </c:pt>
                <c:pt idx="128">
                  <c:v>5/20</c:v>
                </c:pt>
                <c:pt idx="129">
                  <c:v>5/21</c:v>
                </c:pt>
                <c:pt idx="130">
                  <c:v>5/22</c:v>
                </c:pt>
                <c:pt idx="131">
                  <c:v>5/23</c:v>
                </c:pt>
                <c:pt idx="132">
                  <c:v>5/24</c:v>
                </c:pt>
                <c:pt idx="133">
                  <c:v>5/25</c:v>
                </c:pt>
                <c:pt idx="134">
                  <c:v>5/26</c:v>
                </c:pt>
                <c:pt idx="135">
                  <c:v>5/27</c:v>
                </c:pt>
                <c:pt idx="136">
                  <c:v>5/28</c:v>
                </c:pt>
                <c:pt idx="137">
                  <c:v>5/29</c:v>
                </c:pt>
                <c:pt idx="138">
                  <c:v>5/30</c:v>
                </c:pt>
                <c:pt idx="139">
                  <c:v>5/31</c:v>
                </c:pt>
                <c:pt idx="140">
                  <c:v>6/1</c:v>
                </c:pt>
                <c:pt idx="141">
                  <c:v>6/2</c:v>
                </c:pt>
                <c:pt idx="142">
                  <c:v>6/3</c:v>
                </c:pt>
                <c:pt idx="143">
                  <c:v>6/4</c:v>
                </c:pt>
                <c:pt idx="144">
                  <c:v>6/5</c:v>
                </c:pt>
                <c:pt idx="145">
                  <c:v>6/6</c:v>
                </c:pt>
              </c:strCache>
            </c:strRef>
          </c:cat>
          <c:val>
            <c:numRef>
              <c:f>Sheet1!$B$2:$B$147</c:f>
              <c:numCache>
                <c:formatCode>General</c:formatCode>
                <c:ptCount val="146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  <c:pt idx="127">
                  <c:v>90331</c:v>
                </c:pt>
                <c:pt idx="128">
                  <c:v>85720</c:v>
                </c:pt>
                <c:pt idx="129">
                  <c:v>84587</c:v>
                </c:pt>
                <c:pt idx="130">
                  <c:v>79441</c:v>
                </c:pt>
                <c:pt idx="131">
                  <c:v>66247</c:v>
                </c:pt>
                <c:pt idx="132">
                  <c:v>82363</c:v>
                </c:pt>
                <c:pt idx="133">
                  <c:v>89352</c:v>
                </c:pt>
                <c:pt idx="134">
                  <c:v>81852</c:v>
                </c:pt>
                <c:pt idx="135">
                  <c:v>94808</c:v>
                </c:pt>
                <c:pt idx="136">
                  <c:v>80835</c:v>
                </c:pt>
                <c:pt idx="137">
                  <c:v>76539</c:v>
                </c:pt>
                <c:pt idx="138">
                  <c:v>60042</c:v>
                </c:pt>
                <c:pt idx="139">
                  <c:v>80656</c:v>
                </c:pt>
                <c:pt idx="140">
                  <c:v>88247</c:v>
                </c:pt>
                <c:pt idx="141">
                  <c:v>76967</c:v>
                </c:pt>
                <c:pt idx="142">
                  <c:v>76517</c:v>
                </c:pt>
                <c:pt idx="143">
                  <c:v>68118</c:v>
                </c:pt>
                <c:pt idx="144">
                  <c:v>62080</c:v>
                </c:pt>
                <c:pt idx="145">
                  <c:v>52992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1585920"/>
        <c:axId val="171587456"/>
      </c:barChart>
      <c:catAx>
        <c:axId val="171585920"/>
        <c:scaling>
          <c:orientation val="minMax"/>
        </c:scaling>
        <c:delete val="0"/>
        <c:axPos val="b"/>
        <c:majorTickMark val="out"/>
        <c:minorTickMark val="none"/>
        <c:tickLblPos val="nextTo"/>
        <c:crossAx val="171587456"/>
        <c:crosses val="autoZero"/>
        <c:auto val="1"/>
        <c:lblAlgn val="ctr"/>
        <c:lblOffset val="100"/>
        <c:noMultiLvlLbl val="0"/>
      </c:catAx>
      <c:valAx>
        <c:axId val="171587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158592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6月6日台灣疫情數據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2,457,881              3,090              0.12%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6/1~6/30維持現行防疫措施。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24" y="966411"/>
            <a:ext cx="11966536" cy="69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2022-06-06T08:24:44Z</dcterms:modified>
  <cp:category/>
</cp:coreProperties>
</file>