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cat>
            <c:strRef>
              <c:f>Sheet1!$A$2:$A$150</c:f>
              <c:strCache>
                <c:ptCount val="149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837888"/>
        <c:axId val="214847872"/>
      </c:barChart>
      <c:catAx>
        <c:axId val="21483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847872"/>
        <c:crosses val="autoZero"/>
        <c:auto val="1"/>
        <c:lblAlgn val="ctr"/>
        <c:lblOffset val="100"/>
        <c:noMultiLvlLbl val="0"/>
      </c:catAx>
      <c:valAx>
        <c:axId val="214847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8378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2,693,787              3,584              0.13%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06" y="1062440"/>
            <a:ext cx="1196653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2022-06-09T07:57:24Z</dcterms:modified>
  <cp:category/>
</cp:coreProperties>
</file>