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cat>
            <c:strRef>
              <c:f>Sheet1!$A$2:$A$153</c:f>
              <c:strCache>
                <c:ptCount val="152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</c:strCache>
            </c:strRef>
          </c:cat>
          <c:val>
            <c:numRef>
              <c:f>Sheet1!$B$2:$B$153</c:f>
              <c:numCache>
                <c:formatCode>General</c:formatCode>
                <c:ptCount val="152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6720000"/>
        <c:axId val="206729984"/>
      </c:barChart>
      <c:catAx>
        <c:axId val="20672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729984"/>
        <c:crosses val="autoZero"/>
        <c:auto val="1"/>
        <c:lblAlgn val="ctr"/>
        <c:lblOffset val="100"/>
        <c:noMultiLvlLbl val="0"/>
      </c:catAx>
      <c:valAx>
        <c:axId val="206729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7200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2,892,263              4,171              0.14%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03" y="1040674"/>
            <a:ext cx="1196653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2022-06-12T09:48:41Z</dcterms:modified>
  <cp:category/>
</cp:coreProperties>
</file>