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cat>
            <c:strRef>
              <c:f>Sheet1!$A$2:$A$156</c:f>
              <c:strCache>
                <c:ptCount val="155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</c:strCache>
            </c:strRef>
          </c:cat>
          <c:val>
            <c:numRef>
              <c:f>Sheet1!$B$2:$B$156</c:f>
              <c:numCache>
                <c:formatCode>General</c:formatCode>
                <c:ptCount val="155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7672576"/>
        <c:axId val="157673344"/>
      </c:barChart>
      <c:catAx>
        <c:axId val="157672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57673344"/>
        <c:crosses val="autoZero"/>
        <c:auto val="1"/>
        <c:lblAlgn val="ctr"/>
        <c:lblOffset val="100"/>
        <c:noMultiLvlLbl val="0"/>
      </c:catAx>
      <c:valAx>
        <c:axId val="15767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6725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3,072,432              4,546              0.147%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66" y="1051559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2022-06-15T08:13:51Z</dcterms:modified>
  <cp:category/>
</cp:coreProperties>
</file>