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cat>
            <c:strRef>
              <c:f>Sheet1!$A$2:$A$158</c:f>
              <c:strCache>
                <c:ptCount val="157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</c:strCache>
            </c:str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3,190,787              4,868              0.15%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