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Sheet1!$A$2:$A$83</c:f>
              <c:strCache>
                <c:ptCount val="82"/>
                <c:pt idx="0">
                  <c:v>4/2</c:v>
                </c:pt>
                <c:pt idx="1">
                  <c:v>4/3</c:v>
                </c:pt>
                <c:pt idx="2">
                  <c:v>4/4</c:v>
                </c:pt>
                <c:pt idx="3">
                  <c:v>4/5</c:v>
                </c:pt>
                <c:pt idx="4">
                  <c:v>4/6</c:v>
                </c:pt>
                <c:pt idx="5">
                  <c:v>4/7</c:v>
                </c:pt>
                <c:pt idx="6">
                  <c:v>4/8</c:v>
                </c:pt>
                <c:pt idx="7">
                  <c:v>4/9</c:v>
                </c:pt>
                <c:pt idx="8">
                  <c:v>4/10</c:v>
                </c:pt>
                <c:pt idx="9">
                  <c:v>4/11</c:v>
                </c:pt>
                <c:pt idx="10">
                  <c:v>4/12</c:v>
                </c:pt>
                <c:pt idx="11">
                  <c:v>4/13</c:v>
                </c:pt>
                <c:pt idx="12">
                  <c:v>4/14</c:v>
                </c:pt>
                <c:pt idx="13">
                  <c:v>4/15</c:v>
                </c:pt>
                <c:pt idx="14">
                  <c:v>4/16</c:v>
                </c:pt>
                <c:pt idx="15">
                  <c:v>4/17</c:v>
                </c:pt>
                <c:pt idx="16">
                  <c:v>4/18</c:v>
                </c:pt>
                <c:pt idx="17">
                  <c:v>4/19</c:v>
                </c:pt>
                <c:pt idx="18">
                  <c:v>4/20</c:v>
                </c:pt>
                <c:pt idx="19">
                  <c:v>4/21</c:v>
                </c:pt>
                <c:pt idx="20">
                  <c:v>4/22</c:v>
                </c:pt>
                <c:pt idx="21">
                  <c:v>4/23</c:v>
                </c:pt>
                <c:pt idx="22">
                  <c:v>4/24</c:v>
                </c:pt>
                <c:pt idx="23">
                  <c:v>4/25</c:v>
                </c:pt>
                <c:pt idx="24">
                  <c:v>4/26</c:v>
                </c:pt>
                <c:pt idx="25">
                  <c:v>4/27</c:v>
                </c:pt>
                <c:pt idx="26">
                  <c:v>4/28</c:v>
                </c:pt>
                <c:pt idx="27">
                  <c:v>4/29</c:v>
                </c:pt>
                <c:pt idx="28">
                  <c:v>4/30</c:v>
                </c:pt>
                <c:pt idx="29">
                  <c:v>5/1</c:v>
                </c:pt>
                <c:pt idx="30">
                  <c:v>5/2</c:v>
                </c:pt>
                <c:pt idx="31">
                  <c:v>5/3</c:v>
                </c:pt>
                <c:pt idx="32">
                  <c:v>5/4</c:v>
                </c:pt>
                <c:pt idx="33">
                  <c:v>5/5</c:v>
                </c:pt>
                <c:pt idx="34">
                  <c:v>5/6</c:v>
                </c:pt>
                <c:pt idx="35">
                  <c:v>5/7</c:v>
                </c:pt>
                <c:pt idx="36">
                  <c:v>5/8</c:v>
                </c:pt>
                <c:pt idx="37">
                  <c:v>5/9</c:v>
                </c:pt>
                <c:pt idx="38">
                  <c:v>5/10</c:v>
                </c:pt>
                <c:pt idx="39">
                  <c:v>5/11</c:v>
                </c:pt>
                <c:pt idx="40">
                  <c:v>5/12</c:v>
                </c:pt>
                <c:pt idx="41">
                  <c:v>5/13</c:v>
                </c:pt>
                <c:pt idx="42">
                  <c:v>5/14</c:v>
                </c:pt>
                <c:pt idx="43">
                  <c:v>5/15</c:v>
                </c:pt>
                <c:pt idx="44">
                  <c:v>5/16</c:v>
                </c:pt>
                <c:pt idx="45">
                  <c:v>5/17</c:v>
                </c:pt>
                <c:pt idx="46">
                  <c:v>5/18</c:v>
                </c:pt>
                <c:pt idx="47">
                  <c:v>5/19</c:v>
                </c:pt>
                <c:pt idx="48">
                  <c:v>5/20</c:v>
                </c:pt>
                <c:pt idx="49">
                  <c:v>5/21</c:v>
                </c:pt>
                <c:pt idx="50">
                  <c:v>5/22</c:v>
                </c:pt>
                <c:pt idx="51">
                  <c:v>5/23</c:v>
                </c:pt>
                <c:pt idx="52">
                  <c:v>5/24</c:v>
                </c:pt>
                <c:pt idx="53">
                  <c:v>5/25</c:v>
                </c:pt>
                <c:pt idx="54">
                  <c:v>5/26</c:v>
                </c:pt>
                <c:pt idx="55">
                  <c:v>5/27</c:v>
                </c:pt>
                <c:pt idx="56">
                  <c:v>5/28</c:v>
                </c:pt>
                <c:pt idx="57">
                  <c:v>5/29</c:v>
                </c:pt>
                <c:pt idx="58">
                  <c:v>5/30</c:v>
                </c:pt>
                <c:pt idx="59">
                  <c:v>5/31</c:v>
                </c:pt>
                <c:pt idx="60">
                  <c:v>6/1</c:v>
                </c:pt>
                <c:pt idx="61">
                  <c:v>6/2</c:v>
                </c:pt>
                <c:pt idx="62">
                  <c:v>6/3</c:v>
                </c:pt>
                <c:pt idx="63">
                  <c:v>6/4</c:v>
                </c:pt>
                <c:pt idx="64">
                  <c:v>6/5</c:v>
                </c:pt>
                <c:pt idx="65">
                  <c:v>6/6</c:v>
                </c:pt>
                <c:pt idx="66">
                  <c:v>6/7</c:v>
                </c:pt>
                <c:pt idx="67">
                  <c:v>6/8</c:v>
                </c:pt>
                <c:pt idx="68">
                  <c:v>6/9</c:v>
                </c:pt>
                <c:pt idx="69">
                  <c:v>6/10</c:v>
                </c:pt>
                <c:pt idx="70">
                  <c:v>6/11</c:v>
                </c:pt>
                <c:pt idx="71">
                  <c:v>6/12</c:v>
                </c:pt>
                <c:pt idx="72">
                  <c:v>6/13</c:v>
                </c:pt>
                <c:pt idx="73">
                  <c:v>6/14</c:v>
                </c:pt>
                <c:pt idx="74">
                  <c:v>6/15</c:v>
                </c:pt>
                <c:pt idx="75">
                  <c:v>6/16</c:v>
                </c:pt>
                <c:pt idx="76">
                  <c:v>6/17</c:v>
                </c:pt>
                <c:pt idx="77">
                  <c:v>6/18</c:v>
                </c:pt>
                <c:pt idx="78">
                  <c:v>6/19</c:v>
                </c:pt>
                <c:pt idx="79">
                  <c:v>6/20</c:v>
                </c:pt>
                <c:pt idx="80">
                  <c:v>6/21</c:v>
                </c:pt>
                <c:pt idx="81">
                  <c:v>6/22</c:v>
                </c:pt>
              </c:strCache>
            </c:strRef>
          </c:cat>
          <c:val>
            <c:numRef>
              <c:f>Sheet1!$B$2:$B$83</c:f>
              <c:numCache>
                <c:formatCode>General</c:formatCode>
                <c:ptCount val="82"/>
                <c:pt idx="0">
                  <c:v>160</c:v>
                </c:pt>
                <c:pt idx="1">
                  <c:v>183</c:v>
                </c:pt>
                <c:pt idx="2">
                  <c:v>133</c:v>
                </c:pt>
                <c:pt idx="3">
                  <c:v>216</c:v>
                </c:pt>
                <c:pt idx="4">
                  <c:v>281</c:v>
                </c:pt>
                <c:pt idx="5">
                  <c:v>382</c:v>
                </c:pt>
                <c:pt idx="6">
                  <c:v>384</c:v>
                </c:pt>
                <c:pt idx="7">
                  <c:v>432</c:v>
                </c:pt>
                <c:pt idx="8">
                  <c:v>431</c:v>
                </c:pt>
                <c:pt idx="9">
                  <c:v>439</c:v>
                </c:pt>
                <c:pt idx="10">
                  <c:v>551</c:v>
                </c:pt>
                <c:pt idx="11">
                  <c:v>744</c:v>
                </c:pt>
                <c:pt idx="12">
                  <c:v>874</c:v>
                </c:pt>
                <c:pt idx="13">
                  <c:v>1209</c:v>
                </c:pt>
                <c:pt idx="14">
                  <c:v>1199</c:v>
                </c:pt>
                <c:pt idx="15">
                  <c:v>1210</c:v>
                </c:pt>
                <c:pt idx="16">
                  <c:v>1390</c:v>
                </c:pt>
                <c:pt idx="17">
                  <c:v>1626</c:v>
                </c:pt>
                <c:pt idx="18">
                  <c:v>2386</c:v>
                </c:pt>
                <c:pt idx="19">
                  <c:v>2969</c:v>
                </c:pt>
                <c:pt idx="20">
                  <c:v>3766</c:v>
                </c:pt>
                <c:pt idx="21">
                  <c:v>4126</c:v>
                </c:pt>
                <c:pt idx="22">
                  <c:v>5092</c:v>
                </c:pt>
                <c:pt idx="23">
                  <c:v>5108</c:v>
                </c:pt>
                <c:pt idx="24">
                  <c:v>6295</c:v>
                </c:pt>
                <c:pt idx="25">
                  <c:v>8822</c:v>
                </c:pt>
                <c:pt idx="26">
                  <c:v>11353</c:v>
                </c:pt>
                <c:pt idx="27">
                  <c:v>11974</c:v>
                </c:pt>
                <c:pt idx="28">
                  <c:v>15033</c:v>
                </c:pt>
                <c:pt idx="29">
                  <c:v>16936</c:v>
                </c:pt>
                <c:pt idx="30">
                  <c:v>17801</c:v>
                </c:pt>
                <c:pt idx="31">
                  <c:v>23102</c:v>
                </c:pt>
                <c:pt idx="32">
                  <c:v>28420</c:v>
                </c:pt>
                <c:pt idx="33">
                  <c:v>30035</c:v>
                </c:pt>
                <c:pt idx="34">
                  <c:v>36168</c:v>
                </c:pt>
                <c:pt idx="35">
                  <c:v>46377</c:v>
                </c:pt>
                <c:pt idx="36">
                  <c:v>44294</c:v>
                </c:pt>
                <c:pt idx="37">
                  <c:v>40263</c:v>
                </c:pt>
                <c:pt idx="38">
                  <c:v>50780</c:v>
                </c:pt>
                <c:pt idx="39">
                  <c:v>57188</c:v>
                </c:pt>
                <c:pt idx="40">
                  <c:v>65385</c:v>
                </c:pt>
                <c:pt idx="41">
                  <c:v>64972</c:v>
                </c:pt>
                <c:pt idx="42">
                  <c:v>63964</c:v>
                </c:pt>
                <c:pt idx="43">
                  <c:v>68732</c:v>
                </c:pt>
                <c:pt idx="44">
                  <c:v>61697</c:v>
                </c:pt>
                <c:pt idx="45">
                  <c:v>65794</c:v>
                </c:pt>
                <c:pt idx="46">
                  <c:v>85310</c:v>
                </c:pt>
                <c:pt idx="47">
                  <c:v>90331</c:v>
                </c:pt>
                <c:pt idx="48">
                  <c:v>85720</c:v>
                </c:pt>
                <c:pt idx="49">
                  <c:v>84587</c:v>
                </c:pt>
                <c:pt idx="50">
                  <c:v>79441</c:v>
                </c:pt>
                <c:pt idx="51">
                  <c:v>66247</c:v>
                </c:pt>
                <c:pt idx="52">
                  <c:v>82363</c:v>
                </c:pt>
                <c:pt idx="53">
                  <c:v>89352</c:v>
                </c:pt>
                <c:pt idx="54">
                  <c:v>81852</c:v>
                </c:pt>
                <c:pt idx="55">
                  <c:v>94808</c:v>
                </c:pt>
                <c:pt idx="56">
                  <c:v>80835</c:v>
                </c:pt>
                <c:pt idx="57">
                  <c:v>76539</c:v>
                </c:pt>
                <c:pt idx="58">
                  <c:v>60042</c:v>
                </c:pt>
                <c:pt idx="59">
                  <c:v>80656</c:v>
                </c:pt>
                <c:pt idx="60">
                  <c:v>88247</c:v>
                </c:pt>
                <c:pt idx="61">
                  <c:v>76967</c:v>
                </c:pt>
                <c:pt idx="62">
                  <c:v>76517</c:v>
                </c:pt>
                <c:pt idx="63">
                  <c:v>68118</c:v>
                </c:pt>
                <c:pt idx="64">
                  <c:v>62080</c:v>
                </c:pt>
                <c:pt idx="65">
                  <c:v>52992</c:v>
                </c:pt>
                <c:pt idx="66">
                  <c:v>82973</c:v>
                </c:pt>
                <c:pt idx="67">
                  <c:v>80195</c:v>
                </c:pt>
                <c:pt idx="68">
                  <c:v>72921</c:v>
                </c:pt>
                <c:pt idx="69">
                  <c:v>68311</c:v>
                </c:pt>
                <c:pt idx="70">
                  <c:v>79598</c:v>
                </c:pt>
                <c:pt idx="71">
                  <c:v>50643</c:v>
                </c:pt>
                <c:pt idx="72">
                  <c:v>45081</c:v>
                </c:pt>
                <c:pt idx="73">
                  <c:v>66119</c:v>
                </c:pt>
                <c:pt idx="74">
                  <c:v>68939</c:v>
                </c:pt>
                <c:pt idx="75">
                  <c:v>63170</c:v>
                </c:pt>
                <c:pt idx="76">
                  <c:v>55187</c:v>
                </c:pt>
                <c:pt idx="77">
                  <c:v>53643</c:v>
                </c:pt>
                <c:pt idx="78">
                  <c:v>50561</c:v>
                </c:pt>
                <c:pt idx="79">
                  <c:v>35596</c:v>
                </c:pt>
                <c:pt idx="80">
                  <c:v>56339</c:v>
                </c:pt>
                <c:pt idx="81">
                  <c:v>52213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4885504"/>
        <c:axId val="44887040"/>
      </c:barChart>
      <c:catAx>
        <c:axId val="44885504"/>
        <c:scaling>
          <c:orientation val="minMax"/>
        </c:scaling>
        <c:delete val="0"/>
        <c:axPos val="b"/>
        <c:majorTickMark val="out"/>
        <c:minorTickMark val="none"/>
        <c:tickLblPos val="nextTo"/>
        <c:crossAx val="44887040"/>
        <c:crosses val="autoZero"/>
        <c:auto val="1"/>
        <c:lblAlgn val="ctr"/>
        <c:lblOffset val="100"/>
        <c:noMultiLvlLbl val="0"/>
      </c:catAx>
      <c:valAx>
        <c:axId val="44887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88550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6月22日台灣疫情數據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3,439,279              5,651              0.16%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6/1~6/30維持現行防疫措施。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170" y="1105991"/>
            <a:ext cx="10974287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2022-06-22T09:18:44Z</dcterms:modified>
  <cp:category/>
</cp:coreProperties>
</file>