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cat>
            <c:strRef>
              <c:f>Sheet1!$A$2:$A$165</c:f>
              <c:strCache>
                <c:ptCount val="164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  <c:pt idx="156">
                  <c:v>6/17</c:v>
                </c:pt>
                <c:pt idx="157">
                  <c:v>6/18</c:v>
                </c:pt>
                <c:pt idx="158">
                  <c:v>6/19</c:v>
                </c:pt>
                <c:pt idx="159">
                  <c:v>6/20</c:v>
                </c:pt>
                <c:pt idx="160">
                  <c:v>6/21</c:v>
                </c:pt>
                <c:pt idx="161">
                  <c:v>6/22</c:v>
                </c:pt>
                <c:pt idx="162">
                  <c:v>6/23</c:v>
                </c:pt>
                <c:pt idx="163">
                  <c:v>6/24</c:v>
                </c:pt>
              </c:strCache>
            </c:strRef>
          </c:cat>
          <c:val>
            <c:numRef>
              <c:f>Sheet1!$B$2:$B$165</c:f>
              <c:numCache>
                <c:formatCode>General</c:formatCode>
                <c:ptCount val="164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  <c:pt idx="156">
                  <c:v>55187</c:v>
                </c:pt>
                <c:pt idx="157">
                  <c:v>53643</c:v>
                </c:pt>
                <c:pt idx="158">
                  <c:v>50561</c:v>
                </c:pt>
                <c:pt idx="159">
                  <c:v>35596</c:v>
                </c:pt>
                <c:pt idx="160">
                  <c:v>56339</c:v>
                </c:pt>
                <c:pt idx="161">
                  <c:v>52213</c:v>
                </c:pt>
                <c:pt idx="162">
                  <c:v>48283</c:v>
                </c:pt>
                <c:pt idx="163">
                  <c:v>45678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6月24日台灣疫情數據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3,533,335              5,969              0.17%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