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cat>
            <c:strRef>
              <c:f>Sheet1!$A$2:$A$167</c:f>
              <c:strCache>
                <c:ptCount val="166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  <c:pt idx="146">
                  <c:v>6/7</c:v>
                </c:pt>
                <c:pt idx="147">
                  <c:v>6/8</c:v>
                </c:pt>
                <c:pt idx="148">
                  <c:v>6/9</c:v>
                </c:pt>
                <c:pt idx="149">
                  <c:v>6/10</c:v>
                </c:pt>
                <c:pt idx="150">
                  <c:v>6/11</c:v>
                </c:pt>
                <c:pt idx="151">
                  <c:v>6/12</c:v>
                </c:pt>
                <c:pt idx="152">
                  <c:v>6/13</c:v>
                </c:pt>
                <c:pt idx="153">
                  <c:v>6/14</c:v>
                </c:pt>
                <c:pt idx="154">
                  <c:v>6/15</c:v>
                </c:pt>
                <c:pt idx="155">
                  <c:v>6/16</c:v>
                </c:pt>
                <c:pt idx="156">
                  <c:v>6/17</c:v>
                </c:pt>
                <c:pt idx="157">
                  <c:v>6/18</c:v>
                </c:pt>
                <c:pt idx="158">
                  <c:v>6/19</c:v>
                </c:pt>
                <c:pt idx="159">
                  <c:v>6/20</c:v>
                </c:pt>
                <c:pt idx="160">
                  <c:v>6/21</c:v>
                </c:pt>
                <c:pt idx="161">
                  <c:v>6/22</c:v>
                </c:pt>
                <c:pt idx="162">
                  <c:v>6/23</c:v>
                </c:pt>
                <c:pt idx="163">
                  <c:v>6/24</c:v>
                </c:pt>
                <c:pt idx="164">
                  <c:v>6/25</c:v>
                </c:pt>
                <c:pt idx="165">
                  <c:v>6/26</c:v>
                </c:pt>
              </c:strCache>
            </c:strRef>
          </c:cat>
          <c:val>
            <c:numRef>
              <c:f>Sheet1!$B$2:$B$167</c:f>
              <c:numCache>
                <c:formatCode>General</c:formatCode>
                <c:ptCount val="166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  <c:pt idx="146">
                  <c:v>82973</c:v>
                </c:pt>
                <c:pt idx="147">
                  <c:v>80195</c:v>
                </c:pt>
                <c:pt idx="148">
                  <c:v>72921</c:v>
                </c:pt>
                <c:pt idx="149">
                  <c:v>68311</c:v>
                </c:pt>
                <c:pt idx="150">
                  <c:v>79598</c:v>
                </c:pt>
                <c:pt idx="151">
                  <c:v>50643</c:v>
                </c:pt>
                <c:pt idx="152">
                  <c:v>45081</c:v>
                </c:pt>
                <c:pt idx="153">
                  <c:v>66119</c:v>
                </c:pt>
                <c:pt idx="154">
                  <c:v>68939</c:v>
                </c:pt>
                <c:pt idx="155">
                  <c:v>63170</c:v>
                </c:pt>
                <c:pt idx="156">
                  <c:v>55187</c:v>
                </c:pt>
                <c:pt idx="157">
                  <c:v>53643</c:v>
                </c:pt>
                <c:pt idx="158">
                  <c:v>50561</c:v>
                </c:pt>
                <c:pt idx="159">
                  <c:v>35596</c:v>
                </c:pt>
                <c:pt idx="160">
                  <c:v>56339</c:v>
                </c:pt>
                <c:pt idx="161">
                  <c:v>52213</c:v>
                </c:pt>
                <c:pt idx="162">
                  <c:v>48283</c:v>
                </c:pt>
                <c:pt idx="163">
                  <c:v>45678</c:v>
                </c:pt>
                <c:pt idx="164">
                  <c:v>40293</c:v>
                </c:pt>
                <c:pt idx="165">
                  <c:v>39586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8276608"/>
        <c:axId val="198278144"/>
      </c:barChart>
      <c:catAx>
        <c:axId val="198276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98278144"/>
        <c:crosses val="autoZero"/>
        <c:auto val="1"/>
        <c:lblAlgn val="ctr"/>
        <c:lblOffset val="100"/>
        <c:noMultiLvlLbl val="0"/>
      </c:catAx>
      <c:valAx>
        <c:axId val="19827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827660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3,613,345              6,254              0.17%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17" y="1126873"/>
            <a:ext cx="10974287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2022-06-26T12:11:40Z</dcterms:modified>
  <cp:category/>
</cp:coreProperties>
</file>