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cat>
            <c:strRef>
              <c:f>Sheet1!$A$2:$A$168</c:f>
              <c:strCache>
                <c:ptCount val="167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  <c:pt idx="164">
                  <c:v>6/25</c:v>
                </c:pt>
                <c:pt idx="165">
                  <c:v>6/26</c:v>
                </c:pt>
                <c:pt idx="166">
                  <c:v>6/27</c:v>
                </c:pt>
              </c:strCache>
            </c:strRef>
          </c:cat>
          <c:val>
            <c:numRef>
              <c:f>Sheet1!$B$2:$B$168</c:f>
              <c:numCache>
                <c:formatCode>General</c:formatCode>
                <c:ptCount val="167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  <c:pt idx="164">
                  <c:v>40293</c:v>
                </c:pt>
                <c:pt idx="165">
                  <c:v>39586</c:v>
                </c:pt>
                <c:pt idx="166">
                  <c:v>28489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9494016"/>
        <c:axId val="189495552"/>
      </c:barChart>
      <c:catAx>
        <c:axId val="189494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89495552"/>
        <c:crosses val="autoZero"/>
        <c:auto val="1"/>
        <c:lblAlgn val="ctr"/>
        <c:lblOffset val="100"/>
        <c:noMultiLvlLbl val="0"/>
      </c:catAx>
      <c:valAx>
        <c:axId val="189495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94940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3,641,921              6,330              0.17%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70" y="1089816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2022-06-27T08:02:53Z</dcterms:modified>
  <cp:category/>
</cp:coreProperties>
</file>