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Sheet1!$A$2:$A$170</c:f>
              <c:strCache>
                <c:ptCount val="169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  <c:pt idx="166">
                  <c:v>6/27</c:v>
                </c:pt>
                <c:pt idx="167">
                  <c:v>6/28</c:v>
                </c:pt>
                <c:pt idx="168">
                  <c:v>6/29</c:v>
                </c:pt>
              </c:strCache>
            </c:strRef>
          </c:cat>
          <c:val>
            <c:numRef>
              <c:f>Sheet1!$B$2:$B$170</c:f>
              <c:numCache>
                <c:formatCode>General</c:formatCode>
                <c:ptCount val="169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  <c:pt idx="166">
                  <c:v>28489</c:v>
                </c:pt>
                <c:pt idx="167">
                  <c:v>44379</c:v>
                </c:pt>
                <c:pt idx="168">
                  <c:v>42112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43693056"/>
        <c:axId val="243694592"/>
      </c:barChart>
      <c:catAx>
        <c:axId val="24369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43694592"/>
        <c:crosses val="autoZero"/>
        <c:auto val="1"/>
        <c:lblAlgn val="ctr"/>
        <c:lblOffset val="100"/>
        <c:noMultiLvlLbl val="0"/>
      </c:catAx>
      <c:valAx>
        <c:axId val="24369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36930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3,728,363              6,533              0.17%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30" y="1179681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2022-06-29T08:05:25Z</dcterms:modified>
  <cp:category/>
</cp:coreProperties>
</file>