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cat>
            <c:strRef>
              <c:f>Sheet1!$A$2:$A$172</c:f>
              <c:strCache>
                <c:ptCount val="171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  <c:pt idx="145">
                  <c:v>6/6</c:v>
                </c:pt>
                <c:pt idx="146">
                  <c:v>6/7</c:v>
                </c:pt>
                <c:pt idx="147">
                  <c:v>6/8</c:v>
                </c:pt>
                <c:pt idx="148">
                  <c:v>6/9</c:v>
                </c:pt>
                <c:pt idx="149">
                  <c:v>6/10</c:v>
                </c:pt>
                <c:pt idx="150">
                  <c:v>6/11</c:v>
                </c:pt>
                <c:pt idx="151">
                  <c:v>6/12</c:v>
                </c:pt>
                <c:pt idx="152">
                  <c:v>6/13</c:v>
                </c:pt>
                <c:pt idx="153">
                  <c:v>6/14</c:v>
                </c:pt>
                <c:pt idx="154">
                  <c:v>6/15</c:v>
                </c:pt>
                <c:pt idx="155">
                  <c:v>6/16</c:v>
                </c:pt>
                <c:pt idx="156">
                  <c:v>6/17</c:v>
                </c:pt>
                <c:pt idx="157">
                  <c:v>6/18</c:v>
                </c:pt>
                <c:pt idx="158">
                  <c:v>6/19</c:v>
                </c:pt>
                <c:pt idx="159">
                  <c:v>6/20</c:v>
                </c:pt>
                <c:pt idx="160">
                  <c:v>6/21</c:v>
                </c:pt>
                <c:pt idx="161">
                  <c:v>6/22</c:v>
                </c:pt>
                <c:pt idx="162">
                  <c:v>6/23</c:v>
                </c:pt>
                <c:pt idx="163">
                  <c:v>6/24</c:v>
                </c:pt>
                <c:pt idx="164">
                  <c:v>6/25</c:v>
                </c:pt>
                <c:pt idx="165">
                  <c:v>6/26</c:v>
                </c:pt>
                <c:pt idx="166">
                  <c:v>6/27</c:v>
                </c:pt>
                <c:pt idx="167">
                  <c:v>6/28</c:v>
                </c:pt>
                <c:pt idx="168">
                  <c:v>6/29</c:v>
                </c:pt>
                <c:pt idx="169">
                  <c:v>6/30</c:v>
                </c:pt>
                <c:pt idx="170">
                  <c:v>7/1</c:v>
                </c:pt>
              </c:strCache>
            </c:strRef>
          </c:cat>
          <c:val>
            <c:numRef>
              <c:f>Sheet1!$B$2:$B$172</c:f>
              <c:numCache>
                <c:formatCode>General</c:formatCode>
                <c:ptCount val="171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  <c:pt idx="145">
                  <c:v>52992</c:v>
                </c:pt>
                <c:pt idx="146">
                  <c:v>82973</c:v>
                </c:pt>
                <c:pt idx="147">
                  <c:v>80195</c:v>
                </c:pt>
                <c:pt idx="148">
                  <c:v>72921</c:v>
                </c:pt>
                <c:pt idx="149">
                  <c:v>68311</c:v>
                </c:pt>
                <c:pt idx="150">
                  <c:v>79598</c:v>
                </c:pt>
                <c:pt idx="151">
                  <c:v>50643</c:v>
                </c:pt>
                <c:pt idx="152">
                  <c:v>45081</c:v>
                </c:pt>
                <c:pt idx="153">
                  <c:v>66119</c:v>
                </c:pt>
                <c:pt idx="154">
                  <c:v>68939</c:v>
                </c:pt>
                <c:pt idx="155">
                  <c:v>63170</c:v>
                </c:pt>
                <c:pt idx="156">
                  <c:v>55187</c:v>
                </c:pt>
                <c:pt idx="157">
                  <c:v>53643</c:v>
                </c:pt>
                <c:pt idx="158">
                  <c:v>50561</c:v>
                </c:pt>
                <c:pt idx="159">
                  <c:v>35596</c:v>
                </c:pt>
                <c:pt idx="160">
                  <c:v>56339</c:v>
                </c:pt>
                <c:pt idx="161">
                  <c:v>52213</c:v>
                </c:pt>
                <c:pt idx="162">
                  <c:v>48283</c:v>
                </c:pt>
                <c:pt idx="163">
                  <c:v>45678</c:v>
                </c:pt>
                <c:pt idx="164">
                  <c:v>40293</c:v>
                </c:pt>
                <c:pt idx="165">
                  <c:v>39586</c:v>
                </c:pt>
                <c:pt idx="166">
                  <c:v>28489</c:v>
                </c:pt>
                <c:pt idx="167">
                  <c:v>44379</c:v>
                </c:pt>
                <c:pt idx="168">
                  <c:v>42112</c:v>
                </c:pt>
                <c:pt idx="169">
                  <c:v>38846</c:v>
                </c:pt>
                <c:pt idx="170">
                  <c:v>35699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3,803,049              6,772              0.18%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7/1~7/31維持現行防疫措施。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