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cat>
            <c:strRef>
              <c:f>Sheet1!$A$2:$A$174</c:f>
              <c:strCache>
                <c:ptCount val="173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  <c:pt idx="160">
                  <c:v>6/21</c:v>
                </c:pt>
                <c:pt idx="161">
                  <c:v>6/22</c:v>
                </c:pt>
                <c:pt idx="162">
                  <c:v>6/23</c:v>
                </c:pt>
                <c:pt idx="163">
                  <c:v>6/24</c:v>
                </c:pt>
                <c:pt idx="164">
                  <c:v>6/25</c:v>
                </c:pt>
                <c:pt idx="165">
                  <c:v>6/26</c:v>
                </c:pt>
                <c:pt idx="166">
                  <c:v>6/27</c:v>
                </c:pt>
                <c:pt idx="167">
                  <c:v>6/28</c:v>
                </c:pt>
                <c:pt idx="168">
                  <c:v>6/29</c:v>
                </c:pt>
                <c:pt idx="169">
                  <c:v>6/30</c:v>
                </c:pt>
                <c:pt idx="170">
                  <c:v>7/1</c:v>
                </c:pt>
                <c:pt idx="171">
                  <c:v>7/2</c:v>
                </c:pt>
                <c:pt idx="172">
                  <c:v>7/3</c:v>
                </c:pt>
              </c:strCache>
            </c:strRef>
          </c:cat>
          <c:val>
            <c:numRef>
              <c:f>Sheet1!$B$2:$B$174</c:f>
              <c:numCache>
                <c:formatCode>General</c:formatCode>
                <c:ptCount val="173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  <c:pt idx="160">
                  <c:v>56339</c:v>
                </c:pt>
                <c:pt idx="161">
                  <c:v>52213</c:v>
                </c:pt>
                <c:pt idx="162">
                  <c:v>48283</c:v>
                </c:pt>
                <c:pt idx="163">
                  <c:v>45678</c:v>
                </c:pt>
                <c:pt idx="164">
                  <c:v>40293</c:v>
                </c:pt>
                <c:pt idx="165">
                  <c:v>39586</c:v>
                </c:pt>
                <c:pt idx="166">
                  <c:v>28489</c:v>
                </c:pt>
                <c:pt idx="167">
                  <c:v>44379</c:v>
                </c:pt>
                <c:pt idx="168">
                  <c:v>42112</c:v>
                </c:pt>
                <c:pt idx="169">
                  <c:v>38846</c:v>
                </c:pt>
                <c:pt idx="170">
                  <c:v>35699</c:v>
                </c:pt>
                <c:pt idx="171">
                  <c:v>34748</c:v>
                </c:pt>
                <c:pt idx="172">
                  <c:v>32567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37341696"/>
        <c:axId val="237347584"/>
      </c:barChart>
      <c:catAx>
        <c:axId val="237341696"/>
        <c:scaling>
          <c:orientation val="minMax"/>
        </c:scaling>
        <c:delete val="0"/>
        <c:axPos val="b"/>
        <c:majorTickMark val="out"/>
        <c:minorTickMark val="none"/>
        <c:tickLblPos val="nextTo"/>
        <c:crossAx val="237347584"/>
        <c:crosses val="autoZero"/>
        <c:auto val="1"/>
        <c:lblAlgn val="ctr"/>
        <c:lblOffset val="100"/>
        <c:noMultiLvlLbl val="0"/>
      </c:catAx>
      <c:valAx>
        <c:axId val="237347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734169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3,870,528              6,956              0.17%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69" y="1002695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2022-07-03T09:31:53Z</dcterms:modified>
  <cp:category/>
</cp:coreProperties>
</file>