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cat>
            <c:strRef>
              <c:f>Sheet1!$A$2:$A$173</c:f>
              <c:strCache>
                <c:ptCount val="172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  <c:pt idx="171">
                  <c:v>7/11</c:v>
                </c:pt>
              </c:strCache>
            </c:strRef>
          </c:cat>
          <c:val>
            <c:numRef>
              <c:f>Sheet1!$B$2:$B$173</c:f>
              <c:numCache>
                <c:formatCode>General</c:formatCode>
                <c:ptCount val="172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  <c:pt idx="171">
                  <c:v>19051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372096"/>
        <c:axId val="212377984"/>
      </c:barChart>
      <c:catAx>
        <c:axId val="2123720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77984"/>
        <c:crosses val="autoZero"/>
        <c:auto val="1"/>
        <c:lblAlgn val="ctr"/>
        <c:lblOffset val="100"/>
        <c:noMultiLvlLbl val="0"/>
      </c:catAx>
      <c:valAx>
        <c:axId val="21237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7209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4,101,156              7,720              0.19%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76" y="1084212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2022-07-11T08:52:10Z</dcterms:modified>
  <cp:category/>
</cp:coreProperties>
</file>