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cat>
            <c:strRef>
              <c:f>Sheet1!$A$2:$A$178</c:f>
              <c:strCache>
                <c:ptCount val="177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</c:strCache>
            </c:strRef>
          </c:cat>
          <c:val>
            <c:numRef>
              <c:f>Sheet1!$B$2:$B$178</c:f>
              <c:numCache>
                <c:formatCode>General</c:formatCode>
                <c:ptCount val="177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25620736"/>
        <c:axId val="225622272"/>
      </c:barChart>
      <c:catAx>
        <c:axId val="225620736"/>
        <c:scaling>
          <c:orientation val="minMax"/>
        </c:scaling>
        <c:delete val="0"/>
        <c:axPos val="b"/>
        <c:majorTickMark val="out"/>
        <c:minorTickMark val="none"/>
        <c:tickLblPos val="nextTo"/>
        <c:crossAx val="225622272"/>
        <c:crosses val="autoZero"/>
        <c:auto val="1"/>
        <c:lblAlgn val="ctr"/>
        <c:lblOffset val="100"/>
        <c:noMultiLvlLbl val="0"/>
      </c:catAx>
      <c:valAx>
        <c:axId val="2256222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56207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7月18日台灣疫情數據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4,282,777              8,224              0.19%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7/1~7/31維持現行防疫措施。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724" y="1072849"/>
            <a:ext cx="1152994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2022-07-18T08:01:31Z</dcterms:modified>
  <cp:category/>
</cp:coreProperties>
</file>