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Sheet1!$A$2:$A$184</c:f>
              <c:strCache>
                <c:ptCount val="183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</c:strCache>
            </c:strRef>
          </c:cat>
          <c:val>
            <c:numRef>
              <c:f>Sheet1!$B$2:$B$184</c:f>
              <c:numCache>
                <c:formatCode>General</c:formatCode>
                <c:ptCount val="183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9262080"/>
        <c:axId val="169263872"/>
      </c:barChart>
      <c:catAx>
        <c:axId val="16926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69263872"/>
        <c:crosses val="autoZero"/>
        <c:auto val="1"/>
        <c:lblAlgn val="ctr"/>
        <c:lblOffset val="100"/>
        <c:noMultiLvlLbl val="0"/>
      </c:catAx>
      <c:valAx>
        <c:axId val="169263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2620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4,430,583              8,596              0.19%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49" y="1063575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2022-07-24T08:22:36Z</dcterms:modified>
  <cp:category/>
</cp:coreProperties>
</file>