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Sheet1!$A$2:$A$186</c:f>
              <c:strCache>
                <c:ptCount val="18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</c:strCache>
            </c:str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7679104"/>
        <c:axId val="187680640"/>
      </c:barChart>
      <c:catAx>
        <c:axId val="187679104"/>
        <c:scaling>
          <c:orientation val="minMax"/>
        </c:scaling>
        <c:delete val="0"/>
        <c:axPos val="b"/>
        <c:majorTickMark val="out"/>
        <c:minorTickMark val="none"/>
        <c:tickLblPos val="nextTo"/>
        <c:crossAx val="187680640"/>
        <c:crosses val="autoZero"/>
        <c:auto val="1"/>
        <c:lblAlgn val="ctr"/>
        <c:lblOffset val="100"/>
        <c:noMultiLvlLbl val="0"/>
      </c:catAx>
      <c:valAx>
        <c:axId val="18768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6791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4,472,755              8,671              0.19%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13" y="1176866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2022-07-26T08:01:07Z</dcterms:modified>
  <cp:category/>
</cp:coreProperties>
</file>