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cat>
            <c:strRef>
              <c:f>Sheet1!$A$2:$A$188</c:f>
              <c:strCache>
                <c:ptCount val="18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</c:strCache>
            </c:strRef>
          </c:cat>
          <c:val>
            <c:numRef>
              <c:f>Sheet1!$B$2:$B$188</c:f>
              <c:numCache>
                <c:formatCode>General</c:formatCode>
                <c:ptCount val="18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8766592"/>
        <c:axId val="178768128"/>
      </c:barChart>
      <c:catAx>
        <c:axId val="178766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78768128"/>
        <c:crosses val="autoZero"/>
        <c:auto val="1"/>
        <c:lblAlgn val="ctr"/>
        <c:lblOffset val="100"/>
        <c:noMultiLvlLbl val="0"/>
      </c:catAx>
      <c:valAx>
        <c:axId val="178768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76659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4,522,365              8,776              0.19%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828" y="116598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2022-07-28T08:03:02Z</dcterms:modified>
  <cp:category/>
</cp:coreProperties>
</file>