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cat>
            <c:strRef>
              <c:f>Sheet1!$A$2:$A$205</c:f>
              <c:strCache>
                <c:ptCount val="20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</c:strCache>
            </c:str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9884800"/>
        <c:axId val="199886336"/>
      </c:barChart>
      <c:catAx>
        <c:axId val="199884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9886336"/>
        <c:crosses val="autoZero"/>
        <c:auto val="1"/>
        <c:lblAlgn val="ctr"/>
        <c:lblOffset val="100"/>
        <c:noMultiLvlLbl val="0"/>
      </c:catAx>
      <c:valAx>
        <c:axId val="19988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8848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4,888,840              9,435              0.19%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6" y="104068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2022-08-14T12:32:42Z</dcterms:modified>
  <cp:category/>
</cp:coreProperties>
</file>