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cat>
            <c:strRef>
              <c:f>Sheet1!$A$2:$A$212</c:f>
              <c:strCache>
                <c:ptCount val="21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</c:strCache>
            </c:strRef>
          </c:cat>
          <c:val>
            <c:numRef>
              <c:f>Sheet1!$B$2:$B$212</c:f>
              <c:numCache>
                <c:formatCode>General</c:formatCode>
                <c:ptCount val="21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5335168"/>
        <c:axId val="205345152"/>
      </c:barChart>
      <c:catAx>
        <c:axId val="205335168"/>
        <c:scaling>
          <c:orientation val="minMax"/>
        </c:scaling>
        <c:delete val="0"/>
        <c:axPos val="b"/>
        <c:majorTickMark val="out"/>
        <c:minorTickMark val="none"/>
        <c:tickLblPos val="nextTo"/>
        <c:crossAx val="205345152"/>
        <c:crosses val="autoZero"/>
        <c:auto val="1"/>
        <c:lblAlgn val="ctr"/>
        <c:lblOffset val="100"/>
        <c:noMultiLvlLbl val="0"/>
      </c:catAx>
      <c:valAx>
        <c:axId val="205345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33516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5,043,275              9,634              0.19%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9" y="1075267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2022-08-21T11:30:36Z</dcterms:modified>
  <cp:category/>
</cp:coreProperties>
</file>