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dPt>
            <c:idx val="172"/>
            <c:invertIfNegative val="1"/>
            <c:bubble3D val="0"/>
          </c:dPt>
          <c:dPt>
            <c:idx val="173"/>
            <c:invertIfNegative val="1"/>
            <c:bubble3D val="0"/>
          </c:dPt>
          <c:dPt>
            <c:idx val="174"/>
            <c:invertIfNegative val="1"/>
            <c:bubble3D val="0"/>
          </c:dPt>
          <c:dPt>
            <c:idx val="175"/>
            <c:invertIfNegative val="1"/>
            <c:bubble3D val="0"/>
          </c:dPt>
          <c:dPt>
            <c:idx val="176"/>
            <c:invertIfNegative val="1"/>
            <c:bubble3D val="0"/>
          </c:dPt>
          <c:dPt>
            <c:idx val="177"/>
            <c:invertIfNegative val="1"/>
            <c:bubble3D val="0"/>
          </c:dPt>
          <c:dPt>
            <c:idx val="178"/>
            <c:invertIfNegative val="1"/>
            <c:bubble3D val="0"/>
          </c:dPt>
          <c:dPt>
            <c:idx val="179"/>
            <c:invertIfNegative val="1"/>
            <c:bubble3D val="0"/>
          </c:dPt>
          <c:dPt>
            <c:idx val="180"/>
            <c:invertIfNegative val="1"/>
            <c:bubble3D val="0"/>
          </c:dPt>
          <c:dPt>
            <c:idx val="181"/>
            <c:invertIfNegative val="1"/>
            <c:bubble3D val="0"/>
          </c:dPt>
          <c:dPt>
            <c:idx val="182"/>
            <c:invertIfNegative val="1"/>
            <c:bubble3D val="0"/>
          </c:dPt>
          <c:dPt>
            <c:idx val="183"/>
            <c:invertIfNegative val="1"/>
            <c:bubble3D val="0"/>
          </c:dPt>
          <c:dPt>
            <c:idx val="184"/>
            <c:invertIfNegative val="1"/>
            <c:bubble3D val="0"/>
          </c:dPt>
          <c:dPt>
            <c:idx val="185"/>
            <c:invertIfNegative val="1"/>
            <c:bubble3D val="0"/>
          </c:dPt>
          <c:dPt>
            <c:idx val="186"/>
            <c:invertIfNegative val="1"/>
            <c:bubble3D val="0"/>
          </c:dPt>
          <c:dPt>
            <c:idx val="187"/>
            <c:invertIfNegative val="1"/>
            <c:bubble3D val="0"/>
          </c:dPt>
          <c:dPt>
            <c:idx val="188"/>
            <c:invertIfNegative val="1"/>
            <c:bubble3D val="0"/>
          </c:dPt>
          <c:dPt>
            <c:idx val="189"/>
            <c:invertIfNegative val="1"/>
            <c:bubble3D val="0"/>
          </c:dPt>
          <c:dPt>
            <c:idx val="190"/>
            <c:invertIfNegative val="1"/>
            <c:bubble3D val="0"/>
          </c:dPt>
          <c:dPt>
            <c:idx val="191"/>
            <c:invertIfNegative val="1"/>
            <c:bubble3D val="0"/>
          </c:dPt>
          <c:dPt>
            <c:idx val="192"/>
            <c:invertIfNegative val="1"/>
            <c:bubble3D val="0"/>
          </c:dPt>
          <c:dPt>
            <c:idx val="193"/>
            <c:invertIfNegative val="1"/>
            <c:bubble3D val="0"/>
          </c:dPt>
          <c:dPt>
            <c:idx val="194"/>
            <c:invertIfNegative val="1"/>
            <c:bubble3D val="0"/>
          </c:dPt>
          <c:dPt>
            <c:idx val="195"/>
            <c:invertIfNegative val="1"/>
            <c:bubble3D val="0"/>
          </c:dPt>
          <c:dPt>
            <c:idx val="196"/>
            <c:invertIfNegative val="1"/>
            <c:bubble3D val="0"/>
          </c:dPt>
          <c:dPt>
            <c:idx val="197"/>
            <c:invertIfNegative val="1"/>
            <c:bubble3D val="0"/>
          </c:dPt>
          <c:dPt>
            <c:idx val="198"/>
            <c:invertIfNegative val="1"/>
            <c:bubble3D val="0"/>
          </c:dPt>
          <c:dPt>
            <c:idx val="199"/>
            <c:invertIfNegative val="1"/>
            <c:bubble3D val="0"/>
          </c:dPt>
          <c:dPt>
            <c:idx val="200"/>
            <c:invertIfNegative val="1"/>
            <c:bubble3D val="0"/>
          </c:dPt>
          <c:dPt>
            <c:idx val="201"/>
            <c:invertIfNegative val="1"/>
            <c:bubble3D val="0"/>
          </c:dPt>
          <c:dPt>
            <c:idx val="202"/>
            <c:invertIfNegative val="1"/>
            <c:bubble3D val="0"/>
          </c:dPt>
          <c:dPt>
            <c:idx val="203"/>
            <c:invertIfNegative val="1"/>
            <c:bubble3D val="0"/>
          </c:dPt>
          <c:dPt>
            <c:idx val="204"/>
            <c:invertIfNegative val="1"/>
            <c:bubble3D val="0"/>
          </c:dPt>
          <c:dPt>
            <c:idx val="205"/>
            <c:invertIfNegative val="1"/>
            <c:bubble3D val="0"/>
          </c:dPt>
          <c:dPt>
            <c:idx val="206"/>
            <c:invertIfNegative val="1"/>
            <c:bubble3D val="0"/>
          </c:dPt>
          <c:dPt>
            <c:idx val="207"/>
            <c:invertIfNegative val="1"/>
            <c:bubble3D val="0"/>
          </c:dPt>
          <c:dPt>
            <c:idx val="208"/>
            <c:invertIfNegative val="1"/>
            <c:bubble3D val="0"/>
          </c:dPt>
          <c:dPt>
            <c:idx val="209"/>
            <c:invertIfNegative val="1"/>
            <c:bubble3D val="0"/>
          </c:dPt>
          <c:dPt>
            <c:idx val="210"/>
            <c:invertIfNegative val="1"/>
            <c:bubble3D val="0"/>
          </c:dPt>
          <c:dPt>
            <c:idx val="211"/>
            <c:invertIfNegative val="1"/>
            <c:bubble3D val="0"/>
          </c:dPt>
          <c:dPt>
            <c:idx val="212"/>
            <c:invertIfNegative val="1"/>
            <c:bubble3D val="0"/>
          </c:dPt>
          <c:dPt>
            <c:idx val="213"/>
            <c:invertIfNegative val="1"/>
            <c:bubble3D val="0"/>
          </c:dPt>
          <c:dPt>
            <c:idx val="214"/>
            <c:invertIfNegative val="1"/>
            <c:bubble3D val="0"/>
          </c:dPt>
          <c:dPt>
            <c:idx val="215"/>
            <c:invertIfNegative val="1"/>
            <c:bubble3D val="0"/>
          </c:dPt>
          <c:dPt>
            <c:idx val="216"/>
            <c:invertIfNegative val="1"/>
            <c:bubble3D val="0"/>
          </c:dPt>
          <c:dPt>
            <c:idx val="217"/>
            <c:invertIfNegative val="1"/>
            <c:bubble3D val="0"/>
          </c:dPt>
          <c:dPt>
            <c:idx val="218"/>
            <c:invertIfNegative val="1"/>
            <c:bubble3D val="0"/>
          </c:dPt>
          <c:dPt>
            <c:idx val="219"/>
            <c:invertIfNegative val="1"/>
            <c:bubble3D val="0"/>
          </c:dPt>
          <c:dPt>
            <c:idx val="220"/>
            <c:invertIfNegative val="1"/>
            <c:bubble3D val="0"/>
          </c:dPt>
          <c:dPt>
            <c:idx val="221"/>
            <c:invertIfNegative val="1"/>
            <c:bubble3D val="0"/>
          </c:dPt>
          <c:dPt>
            <c:idx val="222"/>
            <c:invertIfNegative val="1"/>
            <c:bubble3D val="0"/>
          </c:dPt>
          <c:dPt>
            <c:idx val="223"/>
            <c:invertIfNegative val="1"/>
            <c:bubble3D val="0"/>
          </c:dPt>
          <c:dPt>
            <c:idx val="224"/>
            <c:invertIfNegative val="1"/>
            <c:bubble3D val="0"/>
          </c:dPt>
          <c:dPt>
            <c:idx val="225"/>
            <c:invertIfNegative val="1"/>
            <c:bubble3D val="0"/>
          </c:dPt>
          <c:dPt>
            <c:idx val="226"/>
            <c:invertIfNegative val="1"/>
            <c:bubble3D val="0"/>
          </c:dPt>
          <c:dPt>
            <c:idx val="227"/>
            <c:invertIfNegative val="1"/>
            <c:bubble3D val="0"/>
          </c:dPt>
          <c:dPt>
            <c:idx val="228"/>
            <c:invertIfNegative val="1"/>
            <c:bubble3D val="0"/>
          </c:dPt>
          <c:cat>
            <c:strRef>
              <c:f>Sheet1!$A$2:$A$230</c:f>
              <c:strCache>
                <c:ptCount val="229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8/28</c:v>
                </c:pt>
                <c:pt idx="219">
                  <c:v>8/29</c:v>
                </c:pt>
                <c:pt idx="220">
                  <c:v>8/30</c:v>
                </c:pt>
                <c:pt idx="221">
                  <c:v>8/31</c:v>
                </c:pt>
                <c:pt idx="222">
                  <c:v>9/1</c:v>
                </c:pt>
                <c:pt idx="223">
                  <c:v>9/2</c:v>
                </c:pt>
                <c:pt idx="224">
                  <c:v>9/3</c:v>
                </c:pt>
                <c:pt idx="225">
                  <c:v>9/4</c:v>
                </c:pt>
                <c:pt idx="226">
                  <c:v>9/5</c:v>
                </c:pt>
                <c:pt idx="227">
                  <c:v>9/6</c:v>
                </c:pt>
                <c:pt idx="228">
                  <c:v>9/7</c:v>
                </c:pt>
              </c:strCache>
            </c:strRef>
          </c:cat>
          <c:val>
            <c:numRef>
              <c:f>Sheet1!$B$2:$B$230</c:f>
              <c:numCache>
                <c:formatCode>General</c:formatCode>
                <c:ptCount val="229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26450</c:v>
                </c:pt>
                <c:pt idx="219">
                  <c:v>20160</c:v>
                </c:pt>
                <c:pt idx="220">
                  <c:v>31178</c:v>
                </c:pt>
                <c:pt idx="221">
                  <c:v>34389</c:v>
                </c:pt>
                <c:pt idx="222">
                  <c:v>33875</c:v>
                </c:pt>
                <c:pt idx="223">
                  <c:v>33483</c:v>
                </c:pt>
                <c:pt idx="224">
                  <c:v>32529</c:v>
                </c:pt>
                <c:pt idx="225">
                  <c:v>34126</c:v>
                </c:pt>
                <c:pt idx="226">
                  <c:v>23931</c:v>
                </c:pt>
                <c:pt idx="227">
                  <c:v>36393</c:v>
                </c:pt>
                <c:pt idx="228">
                  <c:v>41021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73115264"/>
        <c:axId val="173116800"/>
      </c:barChart>
      <c:catAx>
        <c:axId val="173115264"/>
        <c:scaling>
          <c:orientation val="minMax"/>
        </c:scaling>
        <c:delete val="0"/>
        <c:axPos val="b"/>
        <c:majorTickMark val="out"/>
        <c:minorTickMark val="none"/>
        <c:tickLblPos val="nextTo"/>
        <c:crossAx val="173116800"/>
        <c:crosses val="autoZero"/>
        <c:auto val="1"/>
        <c:lblAlgn val="ctr"/>
        <c:lblOffset val="100"/>
        <c:noMultiLvlLbl val="0"/>
      </c:catAx>
      <c:valAx>
        <c:axId val="1731168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3115264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9月7日台灣疫情數據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5,544,974              10,141              0.18%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9/1~9/30維持現行防疫措施。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9" y="1203960"/>
            <a:ext cx="11529946" cy="69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2022-09-07T08:52:43Z</dcterms:modified>
  <cp:category/>
</cp:coreProperties>
</file>