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cat>
            <c:strRef>
              <c:f>Sheet1!$A$2:$A$235</c:f>
              <c:strCache>
                <c:ptCount val="23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</c:strCache>
            </c:strRef>
          </c:cat>
          <c:val>
            <c:numRef>
              <c:f>Sheet1!$B$2:$B$235</c:f>
              <c:numCache>
                <c:formatCode>General</c:formatCode>
                <c:ptCount val="23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6355712"/>
        <c:axId val="186357248"/>
      </c:barChart>
      <c:catAx>
        <c:axId val="186355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86357248"/>
        <c:crosses val="autoZero"/>
        <c:auto val="1"/>
        <c:lblAlgn val="ctr"/>
        <c:lblOffset val="100"/>
        <c:noMultiLvlLbl val="0"/>
      </c:catAx>
      <c:valAx>
        <c:axId val="186357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3557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5,707,688              10,296              0.18%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39" y="1095375"/>
            <a:ext cx="11529946" cy="70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2022-09-12T08:10:42Z</dcterms:modified>
  <cp:category/>
</cp:coreProperties>
</file>