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A3B5A4"/>
            </a:solidFill>
          </c:spPr>
          <c:dPt>
            <c:idx val="0"/>
            <c:spPr>
              <a:solidFill>
                <a:srgbClr val="A3B5A4"/>
              </a:solidFill>
            </c:spPr>
          </c:dPt>
          <c:dPt>
            <c:idx val="1"/>
            <c:spPr>
              <a:solidFill>
                <a:srgbClr val="A3B5A4"/>
              </a:solidFill>
            </c:spPr>
          </c:dPt>
          <c:dPt>
            <c:idx val="2"/>
            <c:spPr>
              <a:solidFill>
                <a:srgbClr val="A3B5A4"/>
              </a:solidFill>
            </c:spPr>
          </c:dPt>
          <c:dPt>
            <c:idx val="3"/>
            <c:spPr>
              <a:solidFill>
                <a:srgbClr val="A3B5A4"/>
              </a:solidFill>
            </c:spPr>
          </c:dPt>
          <c:dPt>
            <c:idx val="4"/>
            <c:spPr>
              <a:solidFill>
                <a:srgbClr val="A3B5A4"/>
              </a:solidFill>
            </c:spPr>
          </c:dPt>
          <c:dPt>
            <c:idx val="5"/>
            <c:spPr>
              <a:solidFill>
                <a:srgbClr val="A3B5A4"/>
              </a:solidFill>
            </c:spPr>
          </c:dPt>
          <c:dPt>
            <c:idx val="6"/>
            <c:spPr>
              <a:solidFill>
                <a:srgbClr val="A3B5A4"/>
              </a:solidFill>
            </c:spPr>
          </c:dPt>
          <c:dPt>
            <c:idx val="7"/>
            <c:spPr>
              <a:solidFill>
                <a:srgbClr val="A3B5A4"/>
              </a:solidFill>
            </c:spPr>
          </c:dPt>
          <c:dPt>
            <c:idx val="8"/>
            <c:spPr>
              <a:solidFill>
                <a:srgbClr val="A3B5A4"/>
              </a:solidFill>
            </c:spPr>
          </c:dPt>
          <c:dPt>
            <c:idx val="9"/>
            <c:spPr>
              <a:solidFill>
                <a:srgbClr val="A3B5A4"/>
              </a:solidFill>
            </c:spPr>
          </c:dPt>
          <c:dPt>
            <c:idx val="10"/>
            <c:spPr>
              <a:solidFill>
                <a:srgbClr val="A3B5A4"/>
              </a:solidFill>
            </c:spPr>
          </c:dPt>
          <c:dPt>
            <c:idx val="11"/>
            <c:spPr>
              <a:solidFill>
                <a:srgbClr val="A3B5A4"/>
              </a:solidFill>
            </c:spPr>
          </c:dPt>
          <c:dPt>
            <c:idx val="12"/>
            <c:spPr>
              <a:solidFill>
                <a:srgbClr val="A3B5A4"/>
              </a:solidFill>
            </c:spPr>
          </c:dPt>
          <c:dPt>
            <c:idx val="13"/>
            <c:spPr>
              <a:solidFill>
                <a:srgbClr val="A3B5A4"/>
              </a:solidFill>
            </c:spPr>
          </c:dPt>
          <c:dPt>
            <c:idx val="14"/>
            <c:spPr>
              <a:solidFill>
                <a:srgbClr val="A3B5A4"/>
              </a:solidFill>
            </c:spPr>
          </c:dPt>
          <c:dPt>
            <c:idx val="15"/>
            <c:spPr>
              <a:solidFill>
                <a:srgbClr val="A3B5A4"/>
              </a:solidFill>
            </c:spPr>
          </c:dPt>
          <c:dPt>
            <c:idx val="16"/>
            <c:spPr>
              <a:solidFill>
                <a:srgbClr val="A3B5A4"/>
              </a:solidFill>
            </c:spPr>
          </c:dPt>
          <c:dPt>
            <c:idx val="17"/>
            <c:spPr>
              <a:solidFill>
                <a:srgbClr val="A3B5A4"/>
              </a:solidFill>
            </c:spPr>
          </c:dPt>
          <c:dPt>
            <c:idx val="18"/>
            <c:spPr>
              <a:solidFill>
                <a:srgbClr val="A3B5A4"/>
              </a:solidFill>
            </c:spPr>
          </c:dPt>
          <c:dPt>
            <c:idx val="19"/>
            <c:spPr>
              <a:solidFill>
                <a:srgbClr val="A3B5A4"/>
              </a:solidFill>
            </c:spPr>
          </c:dPt>
          <c:dPt>
            <c:idx val="20"/>
            <c:spPr>
              <a:solidFill>
                <a:srgbClr val="A3B5A4"/>
              </a:solidFill>
            </c:spPr>
          </c:dPt>
          <c:dPt>
            <c:idx val="21"/>
            <c:spPr>
              <a:solidFill>
                <a:srgbClr val="A3B5A4"/>
              </a:solidFill>
            </c:spPr>
          </c:dPt>
          <c:dPt>
            <c:idx val="22"/>
            <c:spPr>
              <a:solidFill>
                <a:srgbClr val="A3B5A4"/>
              </a:solidFill>
            </c:spPr>
          </c:dPt>
          <c:dPt>
            <c:idx val="23"/>
            <c:spPr>
              <a:solidFill>
                <a:srgbClr val="A3B5A4"/>
              </a:solidFill>
            </c:spPr>
          </c:dPt>
          <c:dPt>
            <c:idx val="24"/>
            <c:spPr>
              <a:solidFill>
                <a:srgbClr val="A3B5A4"/>
              </a:solidFill>
            </c:spPr>
          </c:dPt>
          <c:dPt>
            <c:idx val="25"/>
            <c:spPr>
              <a:solidFill>
                <a:srgbClr val="A3B5A4"/>
              </a:solidFill>
            </c:spPr>
          </c:dPt>
          <c:dPt>
            <c:idx val="26"/>
            <c:spPr>
              <a:solidFill>
                <a:srgbClr val="A3B5A4"/>
              </a:solidFill>
            </c:spPr>
          </c:dPt>
          <c:dPt>
            <c:idx val="27"/>
            <c:spPr>
              <a:solidFill>
                <a:srgbClr val="A3B5A4"/>
              </a:solidFill>
            </c:spPr>
          </c:dPt>
          <c:dPt>
            <c:idx val="28"/>
            <c:spPr>
              <a:solidFill>
                <a:srgbClr val="A3B5A4"/>
              </a:solidFill>
            </c:spPr>
          </c:dPt>
          <c:dPt>
            <c:idx val="29"/>
            <c:spPr>
              <a:solidFill>
                <a:srgbClr val="A3B5A4"/>
              </a:solidFill>
            </c:spPr>
          </c:dPt>
          <c:dPt>
            <c:idx val="30"/>
            <c:spPr>
              <a:solidFill>
                <a:srgbClr val="A3B5A4"/>
              </a:solidFill>
            </c:spPr>
          </c:dPt>
          <c:dPt>
            <c:idx val="31"/>
            <c:spPr>
              <a:solidFill>
                <a:srgbClr val="A3B5A4"/>
              </a:solidFill>
            </c:spPr>
          </c:dPt>
          <c:dPt>
            <c:idx val="32"/>
            <c:spPr>
              <a:solidFill>
                <a:srgbClr val="A3B5A4"/>
              </a:solidFill>
            </c:spPr>
          </c:dPt>
          <c:dPt>
            <c:idx val="33"/>
            <c:spPr>
              <a:solidFill>
                <a:srgbClr val="A3B5A4"/>
              </a:solidFill>
            </c:spPr>
          </c:dPt>
          <c:dPt>
            <c:idx val="34"/>
            <c:spPr>
              <a:solidFill>
                <a:srgbClr val="A3B5A4"/>
              </a:solidFill>
            </c:spPr>
          </c:dPt>
          <c:dPt>
            <c:idx val="35"/>
            <c:spPr>
              <a:solidFill>
                <a:srgbClr val="A3B5A4"/>
              </a:solidFill>
            </c:spPr>
          </c:dPt>
          <c:dPt>
            <c:idx val="36"/>
            <c:spPr>
              <a:solidFill>
                <a:srgbClr val="A3B5A4"/>
              </a:solidFill>
            </c:spPr>
          </c:dPt>
          <c:dPt>
            <c:idx val="37"/>
            <c:spPr>
              <a:solidFill>
                <a:srgbClr val="A3B5A4"/>
              </a:solidFill>
            </c:spPr>
          </c:dPt>
          <c:dPt>
            <c:idx val="38"/>
            <c:spPr>
              <a:solidFill>
                <a:srgbClr val="A3B5A4"/>
              </a:solidFill>
            </c:spPr>
          </c:dPt>
          <c:dPt>
            <c:idx val="39"/>
            <c:spPr>
              <a:solidFill>
                <a:srgbClr val="A3B5A4"/>
              </a:solidFill>
            </c:spPr>
          </c:dPt>
          <c:dPt>
            <c:idx val="40"/>
            <c:spPr>
              <a:solidFill>
                <a:srgbClr val="A3B5A4"/>
              </a:solidFill>
            </c:spPr>
          </c:dPt>
          <c:dPt>
            <c:idx val="41"/>
            <c:spPr>
              <a:solidFill>
                <a:srgbClr val="A3B5A4"/>
              </a:solidFill>
            </c:spPr>
          </c:dPt>
          <c:dPt>
            <c:idx val="42"/>
            <c:spPr>
              <a:solidFill>
                <a:srgbClr val="A3B5A4"/>
              </a:solidFill>
            </c:spPr>
          </c:dPt>
          <c:dPt>
            <c:idx val="43"/>
            <c:spPr>
              <a:solidFill>
                <a:srgbClr val="A3B5A4"/>
              </a:solidFill>
            </c:spPr>
          </c:dPt>
          <c:dPt>
            <c:idx val="44"/>
            <c:spPr>
              <a:solidFill>
                <a:srgbClr val="A3B5A4"/>
              </a:solidFill>
            </c:spPr>
          </c:dPt>
          <c:dPt>
            <c:idx val="45"/>
            <c:spPr>
              <a:solidFill>
                <a:srgbClr val="A3B5A4"/>
              </a:solidFill>
            </c:spPr>
          </c:dPt>
          <c:dPt>
            <c:idx val="46"/>
            <c:spPr>
              <a:solidFill>
                <a:srgbClr val="A3B5A4"/>
              </a:solidFill>
            </c:spPr>
          </c:dPt>
          <c:dPt>
            <c:idx val="47"/>
            <c:spPr>
              <a:solidFill>
                <a:srgbClr val="A3B5A4"/>
              </a:solidFill>
            </c:spPr>
          </c:dPt>
          <c:dPt>
            <c:idx val="48"/>
            <c:spPr>
              <a:solidFill>
                <a:srgbClr val="A3B5A4"/>
              </a:solidFill>
            </c:spPr>
          </c:dPt>
          <c:dPt>
            <c:idx val="49"/>
            <c:spPr>
              <a:solidFill>
                <a:srgbClr val="A3B5A4"/>
              </a:solidFill>
            </c:spPr>
          </c:dPt>
          <c:dPt>
            <c:idx val="50"/>
            <c:spPr>
              <a:solidFill>
                <a:srgbClr val="A3B5A4"/>
              </a:solidFill>
            </c:spPr>
          </c:dPt>
          <c:dPt>
            <c:idx val="51"/>
            <c:spPr>
              <a:solidFill>
                <a:srgbClr val="A3B5A4"/>
              </a:solidFill>
            </c:spPr>
          </c:dPt>
          <c:dPt>
            <c:idx val="52"/>
            <c:spPr>
              <a:solidFill>
                <a:srgbClr val="A3B5A4"/>
              </a:solidFill>
            </c:spPr>
          </c:dPt>
          <c:dPt>
            <c:idx val="53"/>
            <c:spPr>
              <a:solidFill>
                <a:srgbClr val="A3B5A4"/>
              </a:solidFill>
            </c:spPr>
          </c:dPt>
          <c:dPt>
            <c:idx val="54"/>
            <c:spPr>
              <a:solidFill>
                <a:srgbClr val="A3B5A4"/>
              </a:solidFill>
            </c:spPr>
          </c:dPt>
          <c:dPt>
            <c:idx val="55"/>
            <c:spPr>
              <a:solidFill>
                <a:srgbClr val="A3B5A4"/>
              </a:solidFill>
            </c:spPr>
          </c:dPt>
          <c:dPt>
            <c:idx val="56"/>
            <c:spPr>
              <a:solidFill>
                <a:srgbClr val="A3B5A4"/>
              </a:solidFill>
            </c:spPr>
          </c:dPt>
          <c:dPt>
            <c:idx val="57"/>
            <c:spPr>
              <a:solidFill>
                <a:srgbClr val="A3B5A4"/>
              </a:solidFill>
            </c:spPr>
          </c:dPt>
          <c:dPt>
            <c:idx val="58"/>
            <c:spPr>
              <a:solidFill>
                <a:srgbClr val="A3B5A4"/>
              </a:solidFill>
            </c:spPr>
          </c:dPt>
          <c:dPt>
            <c:idx val="59"/>
            <c:spPr>
              <a:solidFill>
                <a:srgbClr val="A3B5A4"/>
              </a:solidFill>
            </c:spPr>
          </c:dPt>
          <c:dPt>
            <c:idx val="60"/>
            <c:spPr>
              <a:solidFill>
                <a:srgbClr val="A3B5A4"/>
              </a:solidFill>
            </c:spPr>
          </c:dPt>
          <c:dPt>
            <c:idx val="61"/>
            <c:spPr>
              <a:solidFill>
                <a:srgbClr val="A3B5A4"/>
              </a:solidFill>
            </c:spPr>
          </c:dPt>
          <c:dPt>
            <c:idx val="62"/>
            <c:spPr>
              <a:solidFill>
                <a:srgbClr val="A3B5A4"/>
              </a:solidFill>
            </c:spPr>
          </c:dPt>
          <c:dPt>
            <c:idx val="63"/>
            <c:spPr>
              <a:solidFill>
                <a:srgbClr val="A3B5A4"/>
              </a:solidFill>
            </c:spPr>
          </c:dPt>
          <c:dPt>
            <c:idx val="64"/>
            <c:spPr>
              <a:solidFill>
                <a:srgbClr val="A3B5A4"/>
              </a:solidFill>
            </c:spPr>
          </c:dPt>
          <c:dPt>
            <c:idx val="65"/>
            <c:spPr>
              <a:solidFill>
                <a:srgbClr val="A3B5A4"/>
              </a:solidFill>
            </c:spPr>
          </c:dPt>
          <c:dPt>
            <c:idx val="66"/>
            <c:spPr>
              <a:solidFill>
                <a:srgbClr val="A3B5A4"/>
              </a:solidFill>
            </c:spPr>
          </c:dPt>
          <c:dPt>
            <c:idx val="67"/>
            <c:spPr>
              <a:solidFill>
                <a:srgbClr val="A3B5A4"/>
              </a:solidFill>
            </c:spPr>
          </c:dPt>
          <c:dPt>
            <c:idx val="68"/>
            <c:spPr>
              <a:solidFill>
                <a:srgbClr val="A3B5A4"/>
              </a:solidFill>
            </c:spPr>
          </c:dPt>
          <c:dPt>
            <c:idx val="69"/>
            <c:spPr>
              <a:solidFill>
                <a:srgbClr val="A3B5A4"/>
              </a:solidFill>
            </c:spPr>
          </c:dPt>
          <c:dPt>
            <c:idx val="70"/>
            <c:spPr>
              <a:solidFill>
                <a:srgbClr val="A3B5A4"/>
              </a:solidFill>
            </c:spPr>
          </c:dPt>
          <c:dPt>
            <c:idx val="71"/>
            <c:spPr>
              <a:solidFill>
                <a:srgbClr val="A3B5A4"/>
              </a:solidFill>
            </c:spPr>
          </c:dPt>
          <c:dPt>
            <c:idx val="72"/>
            <c:spPr>
              <a:solidFill>
                <a:srgbClr val="A3B5A4"/>
              </a:solidFill>
            </c:spPr>
          </c:dPt>
          <c:dPt>
            <c:idx val="73"/>
            <c:spPr>
              <a:solidFill>
                <a:srgbClr val="A3B5A4"/>
              </a:solidFill>
            </c:spPr>
          </c:dPt>
          <c:dPt>
            <c:idx val="74"/>
            <c:spPr>
              <a:solidFill>
                <a:srgbClr val="A3B5A4"/>
              </a:solidFill>
            </c:spPr>
          </c:dPt>
          <c:dPt>
            <c:idx val="75"/>
            <c:spPr>
              <a:solidFill>
                <a:srgbClr val="A3B5A4"/>
              </a:solidFill>
            </c:spPr>
          </c:dPt>
          <c:dPt>
            <c:idx val="76"/>
            <c:spPr>
              <a:solidFill>
                <a:srgbClr val="A3B5A4"/>
              </a:solidFill>
            </c:spPr>
          </c:dPt>
          <c:dPt>
            <c:idx val="77"/>
            <c:spPr>
              <a:solidFill>
                <a:srgbClr val="A3B5A4"/>
              </a:solidFill>
            </c:spPr>
          </c:dPt>
          <c:dPt>
            <c:idx val="78"/>
            <c:spPr>
              <a:solidFill>
                <a:srgbClr val="A3B5A4"/>
              </a:solidFill>
            </c:spPr>
          </c:dPt>
          <c:dPt>
            <c:idx val="79"/>
            <c:spPr>
              <a:solidFill>
                <a:srgbClr val="A3B5A4"/>
              </a:solidFill>
            </c:spPr>
          </c:dPt>
          <c:dPt>
            <c:idx val="80"/>
            <c:spPr>
              <a:solidFill>
                <a:srgbClr val="A3B5A4"/>
              </a:solidFill>
            </c:spPr>
          </c:dPt>
          <c:dPt>
            <c:idx val="81"/>
            <c:spPr>
              <a:solidFill>
                <a:srgbClr val="A3B5A4"/>
              </a:solidFill>
            </c:spPr>
          </c:dPt>
          <c:dPt>
            <c:idx val="82"/>
            <c:spPr>
              <a:solidFill>
                <a:srgbClr val="A3B5A4"/>
              </a:solidFill>
            </c:spPr>
          </c:dPt>
          <c:dPt>
            <c:idx val="83"/>
            <c:spPr>
              <a:solidFill>
                <a:srgbClr val="A3B5A4"/>
              </a:solidFill>
            </c:spPr>
          </c:dPt>
          <c:dPt>
            <c:idx val="84"/>
            <c:spPr>
              <a:solidFill>
                <a:srgbClr val="A3B5A4"/>
              </a:solidFill>
            </c:spPr>
          </c:dPt>
          <c:dPt>
            <c:idx val="85"/>
            <c:spPr>
              <a:solidFill>
                <a:srgbClr val="A3B5A4"/>
              </a:solidFill>
            </c:spPr>
          </c:dPt>
          <c:dPt>
            <c:idx val="86"/>
            <c:spPr>
              <a:solidFill>
                <a:srgbClr val="A3B5A4"/>
              </a:solidFill>
            </c:spPr>
          </c:dPt>
          <c:dPt>
            <c:idx val="87"/>
            <c:spPr>
              <a:solidFill>
                <a:srgbClr val="A3B5A4"/>
              </a:solidFill>
            </c:spPr>
          </c:dPt>
          <c:dPt>
            <c:idx val="88"/>
            <c:spPr>
              <a:solidFill>
                <a:srgbClr val="A3B5A4"/>
              </a:solidFill>
            </c:spPr>
          </c:dPt>
          <c:dPt>
            <c:idx val="89"/>
            <c:spPr>
              <a:solidFill>
                <a:srgbClr val="A3B5A4"/>
              </a:solidFill>
            </c:spPr>
          </c:dPt>
          <c:dPt>
            <c:idx val="90"/>
            <c:spPr>
              <a:solidFill>
                <a:srgbClr val="A3B5A4"/>
              </a:solidFill>
            </c:spPr>
          </c:dPt>
          <c:dPt>
            <c:idx val="91"/>
            <c:spPr>
              <a:solidFill>
                <a:srgbClr val="A3B5A4"/>
              </a:solidFill>
            </c:spPr>
          </c:dPt>
          <c:dPt>
            <c:idx val="92"/>
            <c:spPr>
              <a:solidFill>
                <a:srgbClr val="A3B5A4"/>
              </a:solidFill>
            </c:spPr>
          </c:dPt>
          <c:dPt>
            <c:idx val="93"/>
            <c:spPr>
              <a:solidFill>
                <a:srgbClr val="A3B5A4"/>
              </a:solidFill>
            </c:spPr>
          </c:dPt>
          <c:dPt>
            <c:idx val="94"/>
            <c:spPr>
              <a:solidFill>
                <a:srgbClr val="A3B5A4"/>
              </a:solidFill>
            </c:spPr>
          </c:dPt>
          <c:dPt>
            <c:idx val="95"/>
            <c:spPr>
              <a:solidFill>
                <a:srgbClr val="A3B5A4"/>
              </a:solidFill>
            </c:spPr>
          </c:dPt>
          <c:dPt>
            <c:idx val="96"/>
            <c:spPr>
              <a:solidFill>
                <a:srgbClr val="A3B5A4"/>
              </a:solidFill>
            </c:spPr>
          </c:dPt>
          <c:dPt>
            <c:idx val="97"/>
            <c:spPr>
              <a:solidFill>
                <a:srgbClr val="A3B5A4"/>
              </a:solidFill>
            </c:spPr>
          </c:dPt>
          <c:dPt>
            <c:idx val="98"/>
            <c:spPr>
              <a:solidFill>
                <a:srgbClr val="A3B5A4"/>
              </a:solidFill>
            </c:spPr>
          </c:dPt>
          <c:dPt>
            <c:idx val="99"/>
            <c:spPr>
              <a:solidFill>
                <a:srgbClr val="A3B5A4"/>
              </a:solidFill>
            </c:spPr>
          </c:dPt>
          <c:dPt>
            <c:idx val="100"/>
            <c:spPr>
              <a:solidFill>
                <a:srgbClr val="A3B5A4"/>
              </a:solidFill>
            </c:spPr>
          </c:dPt>
          <c:dPt>
            <c:idx val="101"/>
            <c:spPr>
              <a:solidFill>
                <a:srgbClr val="A3B5A4"/>
              </a:solidFill>
            </c:spPr>
          </c:dPt>
          <c:dPt>
            <c:idx val="102"/>
            <c:spPr>
              <a:solidFill>
                <a:srgbClr val="A3B5A4"/>
              </a:solidFill>
            </c:spPr>
          </c:dPt>
          <c:dPt>
            <c:idx val="103"/>
            <c:spPr>
              <a:solidFill>
                <a:srgbClr val="A3B5A4"/>
              </a:solidFill>
            </c:spPr>
          </c:dPt>
          <c:dPt>
            <c:idx val="104"/>
            <c:spPr>
              <a:solidFill>
                <a:srgbClr val="A3B5A4"/>
              </a:solidFill>
            </c:spPr>
          </c:dPt>
          <c:dPt>
            <c:idx val="105"/>
            <c:spPr>
              <a:solidFill>
                <a:srgbClr val="A3B5A4"/>
              </a:solidFill>
            </c:spPr>
          </c:dPt>
          <c:dPt>
            <c:idx val="106"/>
            <c:spPr>
              <a:solidFill>
                <a:srgbClr val="A3B5A4"/>
              </a:solidFill>
            </c:spPr>
          </c:dPt>
          <c:dPt>
            <c:idx val="107"/>
            <c:spPr>
              <a:solidFill>
                <a:srgbClr val="A3B5A4"/>
              </a:solidFill>
            </c:spPr>
          </c:dPt>
          <c:dPt>
            <c:idx val="108"/>
            <c:spPr>
              <a:solidFill>
                <a:srgbClr val="A3B5A4"/>
              </a:solidFill>
            </c:spPr>
          </c:dPt>
          <c:dPt>
            <c:idx val="109"/>
            <c:spPr>
              <a:solidFill>
                <a:srgbClr val="A3B5A4"/>
              </a:solidFill>
            </c:spPr>
          </c:dPt>
          <c:dPt>
            <c:idx val="110"/>
            <c:spPr>
              <a:solidFill>
                <a:srgbClr val="A3B5A4"/>
              </a:solidFill>
            </c:spPr>
          </c:dPt>
          <c:dPt>
            <c:idx val="111"/>
            <c:spPr>
              <a:solidFill>
                <a:srgbClr val="A3B5A4"/>
              </a:solidFill>
            </c:spPr>
          </c:dPt>
          <c:dPt>
            <c:idx val="112"/>
            <c:spPr>
              <a:solidFill>
                <a:srgbClr val="A3B5A4"/>
              </a:solidFill>
            </c:spPr>
          </c:dPt>
          <c:dPt>
            <c:idx val="113"/>
            <c:spPr>
              <a:solidFill>
                <a:srgbClr val="A3B5A4"/>
              </a:solidFill>
            </c:spPr>
          </c:dPt>
          <c:dPt>
            <c:idx val="114"/>
            <c:spPr>
              <a:solidFill>
                <a:srgbClr val="A3B5A4"/>
              </a:solidFill>
            </c:spPr>
          </c:dPt>
          <c:dPt>
            <c:idx val="115"/>
            <c:spPr>
              <a:solidFill>
                <a:srgbClr val="A3B5A4"/>
              </a:solidFill>
            </c:spPr>
          </c:dPt>
          <c:dPt>
            <c:idx val="116"/>
            <c:spPr>
              <a:solidFill>
                <a:srgbClr val="A3B5A4"/>
              </a:solidFill>
            </c:spPr>
          </c:dPt>
          <c:dPt>
            <c:idx val="117"/>
            <c:spPr>
              <a:solidFill>
                <a:srgbClr val="A3B5A4"/>
              </a:solidFill>
            </c:spPr>
          </c:dPt>
          <c:dPt>
            <c:idx val="118"/>
            <c:spPr>
              <a:solidFill>
                <a:srgbClr val="A3B5A4"/>
              </a:solidFill>
            </c:spPr>
          </c:dPt>
          <c:dPt>
            <c:idx val="119"/>
            <c:spPr>
              <a:solidFill>
                <a:srgbClr val="A3B5A4"/>
              </a:solidFill>
            </c:spPr>
          </c:dPt>
          <c:dPt>
            <c:idx val="120"/>
            <c:spPr>
              <a:solidFill>
                <a:srgbClr val="A3B5A4"/>
              </a:solidFill>
            </c:spPr>
          </c:dPt>
          <c:dPt>
            <c:idx val="121"/>
            <c:spPr>
              <a:solidFill>
                <a:srgbClr val="A3B5A4"/>
              </a:solidFill>
            </c:spPr>
          </c:dPt>
          <c:dPt>
            <c:idx val="122"/>
            <c:spPr>
              <a:solidFill>
                <a:srgbClr val="A3B5A4"/>
              </a:solidFill>
            </c:spPr>
          </c:dPt>
          <c:dPt>
            <c:idx val="123"/>
            <c:spPr>
              <a:solidFill>
                <a:srgbClr val="A3B5A4"/>
              </a:solidFill>
            </c:spPr>
          </c:dPt>
          <c:dPt>
            <c:idx val="124"/>
            <c:spPr>
              <a:solidFill>
                <a:srgbClr val="A3B5A4"/>
              </a:solidFill>
            </c:spPr>
          </c:dPt>
          <c:dPt>
            <c:idx val="125"/>
            <c:spPr>
              <a:solidFill>
                <a:srgbClr val="A3B5A4"/>
              </a:solidFill>
            </c:spPr>
          </c:dPt>
          <c:dPt>
            <c:idx val="126"/>
            <c:spPr>
              <a:solidFill>
                <a:srgbClr val="A3B5A4"/>
              </a:solidFill>
            </c:spPr>
          </c:dPt>
          <c:dPt>
            <c:idx val="127"/>
            <c:spPr>
              <a:solidFill>
                <a:srgbClr val="A3B5A4"/>
              </a:solidFill>
            </c:spPr>
          </c:dPt>
          <c:dPt>
            <c:idx val="128"/>
            <c:spPr>
              <a:solidFill>
                <a:srgbClr val="A3B5A4"/>
              </a:solidFill>
            </c:spPr>
          </c:dPt>
          <c:dPt>
            <c:idx val="129"/>
            <c:spPr>
              <a:solidFill>
                <a:srgbClr val="A3B5A4"/>
              </a:solidFill>
            </c:spPr>
          </c:dPt>
          <c:dPt>
            <c:idx val="130"/>
            <c:spPr>
              <a:solidFill>
                <a:srgbClr val="A3B5A4"/>
              </a:solidFill>
            </c:spPr>
          </c:dPt>
          <c:dPt>
            <c:idx val="131"/>
            <c:spPr>
              <a:solidFill>
                <a:srgbClr val="A3B5A4"/>
              </a:solidFill>
            </c:spPr>
          </c:dPt>
          <c:dPt>
            <c:idx val="132"/>
            <c:spPr>
              <a:solidFill>
                <a:srgbClr val="A3B5A4"/>
              </a:solidFill>
            </c:spPr>
          </c:dPt>
          <c:dPt>
            <c:idx val="133"/>
            <c:spPr>
              <a:solidFill>
                <a:srgbClr val="A3B5A4"/>
              </a:solidFill>
            </c:spPr>
          </c:dPt>
          <c:dPt>
            <c:idx val="134"/>
            <c:spPr>
              <a:solidFill>
                <a:srgbClr val="A3B5A4"/>
              </a:solidFill>
            </c:spPr>
          </c:dPt>
          <c:dPt>
            <c:idx val="135"/>
            <c:spPr>
              <a:solidFill>
                <a:srgbClr val="A3B5A4"/>
              </a:solidFill>
            </c:spPr>
          </c:dPt>
          <c:dPt>
            <c:idx val="136"/>
            <c:spPr>
              <a:solidFill>
                <a:srgbClr val="A3B5A4"/>
              </a:solidFill>
            </c:spPr>
          </c:dPt>
          <c:dPt>
            <c:idx val="137"/>
            <c:spPr>
              <a:solidFill>
                <a:srgbClr val="A3B5A4"/>
              </a:solidFill>
            </c:spPr>
          </c:dPt>
          <c:dPt>
            <c:idx val="138"/>
            <c:spPr>
              <a:solidFill>
                <a:srgbClr val="A3B5A4"/>
              </a:solidFill>
            </c:spPr>
          </c:dPt>
          <c:dPt>
            <c:idx val="139"/>
            <c:spPr>
              <a:solidFill>
                <a:srgbClr val="A3B5A4"/>
              </a:solidFill>
            </c:spPr>
          </c:dPt>
          <c:dPt>
            <c:idx val="140"/>
            <c:spPr>
              <a:solidFill>
                <a:srgbClr val="A3B5A4"/>
              </a:solidFill>
            </c:spPr>
          </c:dPt>
          <c:dPt>
            <c:idx val="141"/>
            <c:spPr>
              <a:solidFill>
                <a:srgbClr val="A3B5A4"/>
              </a:solidFill>
            </c:spPr>
          </c:dPt>
          <c:dPt>
            <c:idx val="142"/>
            <c:spPr>
              <a:solidFill>
                <a:srgbClr val="A3B5A4"/>
              </a:solidFill>
            </c:spPr>
          </c:dPt>
          <c:dPt>
            <c:idx val="143"/>
            <c:spPr>
              <a:solidFill>
                <a:srgbClr val="A3B5A4"/>
              </a:solidFill>
            </c:spPr>
          </c:dPt>
          <c:dPt>
            <c:idx val="144"/>
            <c:spPr>
              <a:solidFill>
                <a:srgbClr val="A3B5A4"/>
              </a:solidFill>
            </c:spPr>
          </c:dPt>
          <c:dPt>
            <c:idx val="145"/>
            <c:spPr>
              <a:solidFill>
                <a:srgbClr val="A3B5A4"/>
              </a:solidFill>
            </c:spPr>
          </c:dPt>
          <c:dPt>
            <c:idx val="146"/>
            <c:spPr>
              <a:solidFill>
                <a:srgbClr val="A3B5A4"/>
              </a:solidFill>
            </c:spPr>
          </c:dPt>
          <c:dPt>
            <c:idx val="147"/>
            <c:spPr>
              <a:solidFill>
                <a:srgbClr val="A3B5A4"/>
              </a:solidFill>
            </c:spPr>
          </c:dPt>
          <c:dPt>
            <c:idx val="148"/>
            <c:spPr>
              <a:solidFill>
                <a:srgbClr val="A3B5A4"/>
              </a:solidFill>
            </c:spPr>
          </c:dPt>
          <c:dPt>
            <c:idx val="149"/>
            <c:spPr>
              <a:solidFill>
                <a:srgbClr val="A3B5A4"/>
              </a:solidFill>
            </c:spPr>
          </c:dPt>
          <c:dPt>
            <c:idx val="150"/>
            <c:spPr>
              <a:solidFill>
                <a:srgbClr val="A3B5A4"/>
              </a:solidFill>
            </c:spPr>
          </c:dPt>
          <c:dPt>
            <c:idx val="151"/>
            <c:spPr>
              <a:solidFill>
                <a:srgbClr val="A3B5A4"/>
              </a:solidFill>
            </c:spPr>
          </c:dPt>
          <c:dPt>
            <c:idx val="152"/>
            <c:spPr>
              <a:solidFill>
                <a:srgbClr val="A3B5A4"/>
              </a:solidFill>
            </c:spPr>
          </c:dPt>
          <c:dPt>
            <c:idx val="153"/>
            <c:spPr>
              <a:solidFill>
                <a:srgbClr val="A3B5A4"/>
              </a:solidFill>
            </c:spPr>
          </c:dPt>
          <c:dPt>
            <c:idx val="154"/>
            <c:spPr>
              <a:solidFill>
                <a:srgbClr val="A3B5A4"/>
              </a:solidFill>
            </c:spPr>
          </c:dPt>
          <c:dPt>
            <c:idx val="155"/>
            <c:spPr>
              <a:solidFill>
                <a:srgbClr val="A3B5A4"/>
              </a:solidFill>
            </c:spPr>
          </c:dPt>
          <c:dPt>
            <c:idx val="156"/>
            <c:spPr>
              <a:solidFill>
                <a:srgbClr val="A3B5A4"/>
              </a:solidFill>
            </c:spPr>
          </c:dPt>
          <c:dPt>
            <c:idx val="157"/>
            <c:spPr>
              <a:solidFill>
                <a:srgbClr val="A3B5A4"/>
              </a:solidFill>
            </c:spPr>
          </c:dPt>
          <c:dPt>
            <c:idx val="158"/>
            <c:spPr>
              <a:solidFill>
                <a:srgbClr val="A3B5A4"/>
              </a:solidFill>
            </c:spPr>
          </c:dPt>
          <c:dPt>
            <c:idx val="159"/>
            <c:spPr>
              <a:solidFill>
                <a:srgbClr val="A3B5A4"/>
              </a:solidFill>
            </c:spPr>
          </c:dPt>
          <c:dPt>
            <c:idx val="160"/>
            <c:spPr>
              <a:solidFill>
                <a:srgbClr val="A3B5A4"/>
              </a:solidFill>
            </c:spPr>
          </c:dPt>
          <c:dPt>
            <c:idx val="161"/>
            <c:spPr>
              <a:solidFill>
                <a:srgbClr val="A3B5A4"/>
              </a:solidFill>
            </c:spPr>
          </c:dPt>
          <c:dPt>
            <c:idx val="162"/>
            <c:spPr>
              <a:solidFill>
                <a:srgbClr val="A3B5A4"/>
              </a:solidFill>
            </c:spPr>
          </c:dPt>
          <c:dPt>
            <c:idx val="163"/>
            <c:spPr>
              <a:solidFill>
                <a:srgbClr val="A3B5A4"/>
              </a:solidFill>
            </c:spPr>
          </c:dPt>
          <c:dPt>
            <c:idx val="164"/>
            <c:spPr>
              <a:solidFill>
                <a:srgbClr val="A3B5A4"/>
              </a:solidFill>
            </c:spPr>
          </c:dPt>
          <c:dPt>
            <c:idx val="165"/>
            <c:spPr>
              <a:solidFill>
                <a:srgbClr val="A3B5A4"/>
              </a:solidFill>
            </c:spPr>
          </c:dPt>
          <c:dPt>
            <c:idx val="166"/>
            <c:spPr>
              <a:solidFill>
                <a:srgbClr val="A3B5A4"/>
              </a:solidFill>
            </c:spPr>
          </c:dPt>
          <c:dPt>
            <c:idx val="167"/>
            <c:spPr>
              <a:solidFill>
                <a:srgbClr val="A3B5A4"/>
              </a:solidFill>
            </c:spPr>
          </c:dPt>
          <c:dPt>
            <c:idx val="168"/>
            <c:spPr>
              <a:solidFill>
                <a:srgbClr val="A3B5A4"/>
              </a:solidFill>
            </c:spPr>
          </c:dPt>
          <c:dPt>
            <c:idx val="169"/>
            <c:spPr>
              <a:solidFill>
                <a:srgbClr val="A3B5A4"/>
              </a:solidFill>
            </c:spPr>
          </c:dPt>
          <c:dPt>
            <c:idx val="170"/>
            <c:spPr>
              <a:solidFill>
                <a:srgbClr val="A3B5A4"/>
              </a:solidFill>
            </c:spPr>
          </c:dPt>
          <c:dPt>
            <c:idx val="171"/>
            <c:spPr>
              <a:solidFill>
                <a:srgbClr val="A3B5A4"/>
              </a:solidFill>
            </c:spPr>
          </c:dPt>
          <c:dPt>
            <c:idx val="172"/>
            <c:spPr>
              <a:solidFill>
                <a:srgbClr val="A3B5A4"/>
              </a:solidFill>
            </c:spPr>
          </c:dPt>
          <c:dPt>
            <c:idx val="173"/>
            <c:spPr>
              <a:solidFill>
                <a:srgbClr val="A3B5A4"/>
              </a:solidFill>
            </c:spPr>
          </c:dPt>
          <c:dPt>
            <c:idx val="174"/>
            <c:spPr>
              <a:solidFill>
                <a:srgbClr val="A3B5A4"/>
              </a:solidFill>
            </c:spPr>
          </c:dPt>
          <c:dPt>
            <c:idx val="175"/>
            <c:spPr>
              <a:solidFill>
                <a:srgbClr val="A3B5A4"/>
              </a:solidFill>
            </c:spPr>
          </c:dPt>
          <c:dPt>
            <c:idx val="176"/>
            <c:spPr>
              <a:solidFill>
                <a:srgbClr val="A3B5A4"/>
              </a:solidFill>
            </c:spPr>
          </c:dPt>
          <c:dPt>
            <c:idx val="177"/>
            <c:spPr>
              <a:solidFill>
                <a:srgbClr val="A3B5A4"/>
              </a:solidFill>
            </c:spPr>
          </c:dPt>
          <c:dPt>
            <c:idx val="178"/>
            <c:spPr>
              <a:solidFill>
                <a:srgbClr val="A3B5A4"/>
              </a:solidFill>
            </c:spPr>
          </c:dPt>
          <c:dPt>
            <c:idx val="179"/>
            <c:spPr>
              <a:solidFill>
                <a:srgbClr val="A3B5A4"/>
              </a:solidFill>
            </c:spPr>
          </c:dPt>
          <c:dPt>
            <c:idx val="180"/>
            <c:spPr>
              <a:solidFill>
                <a:srgbClr val="A3B5A4"/>
              </a:solidFill>
            </c:spPr>
          </c:dPt>
          <c:dPt>
            <c:idx val="181"/>
            <c:spPr>
              <a:solidFill>
                <a:srgbClr val="A3B5A4"/>
              </a:solidFill>
            </c:spPr>
          </c:dPt>
          <c:dPt>
            <c:idx val="182"/>
            <c:spPr>
              <a:solidFill>
                <a:srgbClr val="A3B5A4"/>
              </a:solidFill>
            </c:spPr>
          </c:dPt>
          <c:dPt>
            <c:idx val="183"/>
            <c:spPr>
              <a:solidFill>
                <a:srgbClr val="A3B5A4"/>
              </a:solidFill>
            </c:spPr>
          </c:dPt>
          <c:dPt>
            <c:idx val="184"/>
            <c:spPr>
              <a:solidFill>
                <a:srgbClr val="A3B5A4"/>
              </a:solidFill>
            </c:spPr>
          </c:dPt>
          <c:dPt>
            <c:idx val="185"/>
            <c:spPr>
              <a:solidFill>
                <a:srgbClr val="A3B5A4"/>
              </a:solidFill>
            </c:spPr>
          </c:dPt>
          <c:dPt>
            <c:idx val="186"/>
            <c:spPr>
              <a:solidFill>
                <a:srgbClr val="A3B5A4"/>
              </a:solidFill>
            </c:spPr>
          </c:dPt>
          <c:dPt>
            <c:idx val="187"/>
            <c:spPr>
              <a:solidFill>
                <a:srgbClr val="A3B5A4"/>
              </a:solidFill>
            </c:spPr>
          </c:dPt>
          <c:dPt>
            <c:idx val="188"/>
            <c:spPr>
              <a:solidFill>
                <a:srgbClr val="A3B5A4"/>
              </a:solidFill>
            </c:spPr>
          </c:dPt>
          <c:dPt>
            <c:idx val="189"/>
            <c:spPr>
              <a:solidFill>
                <a:srgbClr val="A3B5A4"/>
              </a:solidFill>
            </c:spPr>
          </c:dPt>
          <c:dPt>
            <c:idx val="190"/>
            <c:spPr>
              <a:solidFill>
                <a:srgbClr val="A3B5A4"/>
              </a:solidFill>
            </c:spPr>
          </c:dPt>
          <c:dPt>
            <c:idx val="191"/>
            <c:spPr>
              <a:solidFill>
                <a:srgbClr val="A3B5A4"/>
              </a:solidFill>
            </c:spPr>
          </c:dPt>
          <c:dPt>
            <c:idx val="192"/>
            <c:spPr>
              <a:solidFill>
                <a:srgbClr val="A3B5A4"/>
              </a:solidFill>
            </c:spPr>
          </c:dPt>
          <c:dPt>
            <c:idx val="193"/>
            <c:spPr>
              <a:solidFill>
                <a:srgbClr val="A3B5A4"/>
              </a:solidFill>
            </c:spPr>
          </c:dPt>
          <c:dPt>
            <c:idx val="194"/>
            <c:spPr>
              <a:solidFill>
                <a:srgbClr val="A3B5A4"/>
              </a:solidFill>
            </c:spPr>
          </c:dPt>
          <c:dPt>
            <c:idx val="195"/>
            <c:spPr>
              <a:solidFill>
                <a:srgbClr val="A3B5A4"/>
              </a:solidFill>
            </c:spPr>
          </c:dPt>
          <c:dPt>
            <c:idx val="196"/>
            <c:spPr>
              <a:solidFill>
                <a:srgbClr val="A3B5A4"/>
              </a:solidFill>
            </c:spPr>
          </c:dPt>
          <c:dPt>
            <c:idx val="197"/>
            <c:spPr>
              <a:solidFill>
                <a:srgbClr val="A3B5A4"/>
              </a:solidFill>
            </c:spPr>
          </c:dPt>
          <c:dPt>
            <c:idx val="198"/>
            <c:spPr>
              <a:solidFill>
                <a:srgbClr val="A3B5A4"/>
              </a:solidFill>
            </c:spPr>
          </c:dPt>
          <c:dPt>
            <c:idx val="199"/>
            <c:spPr>
              <a:solidFill>
                <a:srgbClr val="A3B5A4"/>
              </a:solidFill>
            </c:spPr>
          </c:dPt>
          <c:dPt>
            <c:idx val="200"/>
            <c:spPr>
              <a:solidFill>
                <a:srgbClr val="A3B5A4"/>
              </a:solidFill>
            </c:spPr>
          </c:dPt>
          <c:dPt>
            <c:idx val="201"/>
            <c:spPr>
              <a:solidFill>
                <a:srgbClr val="A3B5A4"/>
              </a:solidFill>
            </c:spPr>
          </c:dPt>
          <c:dPt>
            <c:idx val="202"/>
            <c:spPr>
              <a:solidFill>
                <a:srgbClr val="A3B5A4"/>
              </a:solidFill>
            </c:spPr>
          </c:dPt>
          <c:dPt>
            <c:idx val="203"/>
            <c:spPr>
              <a:solidFill>
                <a:srgbClr val="A3B5A4"/>
              </a:solidFill>
            </c:spPr>
          </c:dPt>
          <c:dPt>
            <c:idx val="204"/>
            <c:spPr>
              <a:solidFill>
                <a:srgbClr val="A3B5A4"/>
              </a:solidFill>
            </c:spPr>
          </c:dPt>
          <c:dPt>
            <c:idx val="205"/>
            <c:spPr>
              <a:solidFill>
                <a:srgbClr val="A3B5A4"/>
              </a:solidFill>
            </c:spPr>
          </c:dPt>
          <c:dPt>
            <c:idx val="206"/>
            <c:spPr>
              <a:solidFill>
                <a:srgbClr val="A3B5A4"/>
              </a:solidFill>
            </c:spPr>
          </c:dPt>
          <c:dPt>
            <c:idx val="207"/>
            <c:spPr>
              <a:solidFill>
                <a:srgbClr val="A3B5A4"/>
              </a:solidFill>
            </c:spPr>
          </c:dPt>
          <c:dPt>
            <c:idx val="208"/>
            <c:spPr>
              <a:solidFill>
                <a:srgbClr val="A3B5A4"/>
              </a:solidFill>
            </c:spPr>
          </c:dPt>
          <c:dPt>
            <c:idx val="209"/>
            <c:spPr>
              <a:solidFill>
                <a:srgbClr val="A3B5A4"/>
              </a:solidFill>
            </c:spPr>
          </c:dPt>
          <c:dPt>
            <c:idx val="210"/>
            <c:spPr>
              <a:solidFill>
                <a:srgbClr val="A3B5A4"/>
              </a:solidFill>
            </c:spPr>
          </c:dPt>
          <c:dPt>
            <c:idx val="211"/>
            <c:spPr>
              <a:solidFill>
                <a:srgbClr val="A3B5A4"/>
              </a:solidFill>
            </c:spPr>
          </c:dPt>
          <c:dPt>
            <c:idx val="212"/>
            <c:spPr>
              <a:solidFill>
                <a:srgbClr val="A3B5A4"/>
              </a:solidFill>
            </c:spPr>
          </c:dPt>
          <c:dPt>
            <c:idx val="213"/>
            <c:spPr>
              <a:solidFill>
                <a:srgbClr val="A3B5A4"/>
              </a:solidFill>
            </c:spPr>
          </c:dPt>
          <c:dPt>
            <c:idx val="214"/>
            <c:spPr>
              <a:solidFill>
                <a:srgbClr val="A3B5A4"/>
              </a:solidFill>
            </c:spPr>
          </c:dPt>
          <c:dPt>
            <c:idx val="215"/>
            <c:spPr>
              <a:solidFill>
                <a:srgbClr val="A3B5A4"/>
              </a:solidFill>
            </c:spPr>
          </c:dPt>
          <c:dPt>
            <c:idx val="216"/>
            <c:spPr>
              <a:solidFill>
                <a:srgbClr val="A3B5A4"/>
              </a:solidFill>
            </c:spPr>
          </c:dPt>
          <c:dPt>
            <c:idx val="217"/>
            <c:spPr>
              <a:solidFill>
                <a:srgbClr val="A3B5A4"/>
              </a:solidFill>
            </c:spPr>
          </c:dPt>
          <c:dPt>
            <c:idx val="218"/>
            <c:spPr>
              <a:solidFill>
                <a:srgbClr val="A3B5A4"/>
              </a:solidFill>
            </c:spPr>
          </c:dPt>
          <c:dPt>
            <c:idx val="219"/>
            <c:spPr>
              <a:solidFill>
                <a:srgbClr val="A3B5A4"/>
              </a:solidFill>
            </c:spPr>
          </c:dPt>
          <c:dPt>
            <c:idx val="220"/>
            <c:spPr>
              <a:solidFill>
                <a:srgbClr val="A3B5A4"/>
              </a:solidFill>
            </c:spPr>
          </c:dPt>
          <c:dPt>
            <c:idx val="221"/>
            <c:spPr>
              <a:solidFill>
                <a:srgbClr val="A3B5A4"/>
              </a:solidFill>
            </c:spPr>
          </c:dPt>
          <c:dPt>
            <c:idx val="222"/>
            <c:spPr>
              <a:solidFill>
                <a:srgbClr val="A3B5A4"/>
              </a:solidFill>
            </c:spPr>
          </c:dPt>
          <c:dPt>
            <c:idx val="223"/>
            <c:spPr>
              <a:solidFill>
                <a:srgbClr val="A3B5A4"/>
              </a:solidFill>
            </c:spPr>
          </c:dPt>
          <c:dPt>
            <c:idx val="224"/>
            <c:spPr>
              <a:solidFill>
                <a:srgbClr val="A3B5A4"/>
              </a:solidFill>
            </c:spPr>
          </c:dPt>
          <c:dPt>
            <c:idx val="225"/>
            <c:spPr>
              <a:solidFill>
                <a:srgbClr val="A3B5A4"/>
              </a:solidFill>
            </c:spPr>
          </c:dPt>
          <c:dPt>
            <c:idx val="226"/>
            <c:spPr>
              <a:solidFill>
                <a:srgbClr val="A3B5A4"/>
              </a:solidFill>
            </c:spPr>
          </c:dPt>
          <c:dPt>
            <c:idx val="227"/>
            <c:spPr>
              <a:solidFill>
                <a:srgbClr val="A3B5A4"/>
              </a:solidFill>
            </c:spPr>
          </c:dPt>
          <c:dPt>
            <c:idx val="228"/>
            <c:spPr>
              <a:solidFill>
                <a:srgbClr val="A3B5A4"/>
              </a:solidFill>
            </c:spPr>
          </c:dPt>
          <c:dPt>
            <c:idx val="229"/>
            <c:spPr>
              <a:solidFill>
                <a:srgbClr val="A3B5A4"/>
              </a:solidFill>
            </c:spPr>
          </c:dPt>
          <c:dPt>
            <c:idx val="230"/>
            <c:spPr>
              <a:solidFill>
                <a:srgbClr val="A3B5A4"/>
              </a:solidFill>
            </c:spPr>
          </c:dPt>
          <c:dPt>
            <c:idx val="231"/>
            <c:spPr>
              <a:solidFill>
                <a:srgbClr val="A3B5A4"/>
              </a:solidFill>
            </c:spPr>
          </c:dPt>
          <c:dPt>
            <c:idx val="232"/>
            <c:spPr>
              <a:solidFill>
                <a:srgbClr val="A3B5A4"/>
              </a:solidFill>
            </c:spPr>
          </c:dPt>
          <c:dPt>
            <c:idx val="233"/>
            <c:spPr>
              <a:solidFill>
                <a:srgbClr val="A3B5A4"/>
              </a:solidFill>
            </c:spPr>
          </c:dPt>
          <c:dPt>
            <c:idx val="234"/>
            <c:spPr>
              <a:solidFill>
                <a:srgbClr val="A3B5A4"/>
              </a:solidFill>
            </c:spPr>
          </c:dPt>
          <c:dPt>
            <c:idx val="235"/>
            <c:spPr>
              <a:solidFill>
                <a:srgbClr val="A3B5A4"/>
              </a:solidFill>
            </c:spPr>
          </c:dPt>
          <c:dPt>
            <c:idx val="236"/>
            <c:spPr>
              <a:solidFill>
                <a:srgbClr val="A3B5A4"/>
              </a:solidFill>
            </c:spPr>
          </c:dPt>
          <c:dPt>
            <c:idx val="237"/>
            <c:spPr>
              <a:solidFill>
                <a:srgbClr val="A3B5A4"/>
              </a:solidFill>
            </c:spPr>
          </c:dPt>
          <c:cat>
            <c:strRef>
              <c:f>Sheet1!$A$2:$A$239</c:f>
              <c:strCache>
                <c:ptCount val="238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8/28</c:v>
                </c:pt>
                <c:pt idx="219">
                  <c:v>8/29</c:v>
                </c:pt>
                <c:pt idx="220">
                  <c:v>8/30</c:v>
                </c:pt>
                <c:pt idx="221">
                  <c:v>8/31</c:v>
                </c:pt>
                <c:pt idx="222">
                  <c:v>9/1</c:v>
                </c:pt>
                <c:pt idx="223">
                  <c:v>9/2</c:v>
                </c:pt>
                <c:pt idx="224">
                  <c:v>9/3</c:v>
                </c:pt>
                <c:pt idx="225">
                  <c:v>9/4</c:v>
                </c:pt>
                <c:pt idx="226">
                  <c:v>9/5</c:v>
                </c:pt>
                <c:pt idx="227">
                  <c:v>9/6</c:v>
                </c:pt>
                <c:pt idx="228">
                  <c:v>9/7</c:v>
                </c:pt>
                <c:pt idx="229">
                  <c:v>9/8</c:v>
                </c:pt>
                <c:pt idx="230">
                  <c:v>9/9</c:v>
                </c:pt>
                <c:pt idx="231">
                  <c:v>9/10</c:v>
                </c:pt>
                <c:pt idx="232">
                  <c:v>9/11</c:v>
                </c:pt>
                <c:pt idx="233">
                  <c:v>9/12</c:v>
                </c:pt>
                <c:pt idx="234">
                  <c:v>9/13</c:v>
                </c:pt>
                <c:pt idx="235">
                  <c:v>9/14</c:v>
                </c:pt>
                <c:pt idx="236">
                  <c:v>9/15</c:v>
                </c:pt>
                <c:pt idx="237">
                  <c:v>9/16</c:v>
                </c:pt>
              </c:strCache>
            </c:strRef>
          </c:cat>
          <c:val>
            <c:numRef>
              <c:f>Sheet1!$B$2:$B$239</c:f>
              <c:numCache>
                <c:formatCode>General</c:formatCode>
                <c:ptCount val="238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26450</c:v>
                </c:pt>
                <c:pt idx="219">
                  <c:v>20160</c:v>
                </c:pt>
                <c:pt idx="220">
                  <c:v>31178</c:v>
                </c:pt>
                <c:pt idx="221">
                  <c:v>34389</c:v>
                </c:pt>
                <c:pt idx="222">
                  <c:v>33875</c:v>
                </c:pt>
                <c:pt idx="223">
                  <c:v>33483</c:v>
                </c:pt>
                <c:pt idx="224">
                  <c:v>32529</c:v>
                </c:pt>
                <c:pt idx="225">
                  <c:v>34126</c:v>
                </c:pt>
                <c:pt idx="226">
                  <c:v>23931</c:v>
                </c:pt>
                <c:pt idx="227">
                  <c:v>36393</c:v>
                </c:pt>
                <c:pt idx="228">
                  <c:v>41021</c:v>
                </c:pt>
                <c:pt idx="229">
                  <c:v>34846</c:v>
                </c:pt>
                <c:pt idx="230">
                  <c:v>34020</c:v>
                </c:pt>
                <c:pt idx="231">
                  <c:v>35594</c:v>
                </c:pt>
                <c:pt idx="232">
                  <c:v>31854</c:v>
                </c:pt>
                <c:pt idx="233">
                  <c:v>25346</c:v>
                </c:pt>
                <c:pt idx="234">
                  <c:v>46795</c:v>
                </c:pt>
                <c:pt idx="235">
                  <c:v>49540</c:v>
                </c:pt>
                <c:pt idx="236">
                  <c:v>45269</c:v>
                </c:pt>
                <c:pt idx="237">
                  <c:v>41430</c:v>
                </c:pt>
              </c:numCache>
            </c:numRef>
          </c:val>
        </c:ser>
        <c:gapWidth val="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9月16日台灣疫情數據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5,891,355              10,469              0.18%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9/1~9/30維持現行防疫措施。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