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cat>
            <c:strRef>
              <c:f>Sheet1!$A$2:$A$243</c:f>
              <c:strCache>
                <c:ptCount val="242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  <c:pt idx="227">
                  <c:v>9/6</c:v>
                </c:pt>
                <c:pt idx="228">
                  <c:v>9/7</c:v>
                </c:pt>
                <c:pt idx="229">
                  <c:v>9/8</c:v>
                </c:pt>
                <c:pt idx="230">
                  <c:v>9/9</c:v>
                </c:pt>
                <c:pt idx="231">
                  <c:v>9/10</c:v>
                </c:pt>
                <c:pt idx="232">
                  <c:v>9/11</c:v>
                </c:pt>
                <c:pt idx="233">
                  <c:v>9/12</c:v>
                </c:pt>
                <c:pt idx="234">
                  <c:v>9/13</c:v>
                </c:pt>
                <c:pt idx="235">
                  <c:v>9/14</c:v>
                </c:pt>
                <c:pt idx="236">
                  <c:v>9/15</c:v>
                </c:pt>
                <c:pt idx="237">
                  <c:v>9/16</c:v>
                </c:pt>
                <c:pt idx="238">
                  <c:v>9/17</c:v>
                </c:pt>
                <c:pt idx="239">
                  <c:v>9/18</c:v>
                </c:pt>
                <c:pt idx="240">
                  <c:v>9/19</c:v>
                </c:pt>
                <c:pt idx="241">
                  <c:v>9/20</c:v>
                </c:pt>
              </c:strCache>
            </c:strRef>
          </c:cat>
          <c:val>
            <c:numRef>
              <c:f>Sheet1!$B$2:$B$243</c:f>
              <c:numCache>
                <c:formatCode>General</c:formatCode>
                <c:ptCount val="242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  <c:pt idx="227">
                  <c:v>36393</c:v>
                </c:pt>
                <c:pt idx="228">
                  <c:v>41021</c:v>
                </c:pt>
                <c:pt idx="229">
                  <c:v>34846</c:v>
                </c:pt>
                <c:pt idx="230">
                  <c:v>34020</c:v>
                </c:pt>
                <c:pt idx="231">
                  <c:v>35594</c:v>
                </c:pt>
                <c:pt idx="232">
                  <c:v>31854</c:v>
                </c:pt>
                <c:pt idx="233">
                  <c:v>25346</c:v>
                </c:pt>
                <c:pt idx="234">
                  <c:v>46795</c:v>
                </c:pt>
                <c:pt idx="235">
                  <c:v>49540</c:v>
                </c:pt>
                <c:pt idx="236">
                  <c:v>45269</c:v>
                </c:pt>
                <c:pt idx="237">
                  <c:v>41430</c:v>
                </c:pt>
                <c:pt idx="238">
                  <c:v>39394</c:v>
                </c:pt>
                <c:pt idx="239">
                  <c:v>39330</c:v>
                </c:pt>
                <c:pt idx="240">
                  <c:v>28210</c:v>
                </c:pt>
                <c:pt idx="241">
                  <c:v>44500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2684672"/>
        <c:axId val="182694656"/>
      </c:barChart>
      <c:catAx>
        <c:axId val="182684672"/>
        <c:scaling>
          <c:orientation val="minMax"/>
        </c:scaling>
        <c:delete val="0"/>
        <c:axPos val="b"/>
        <c:majorTickMark val="out"/>
        <c:minorTickMark val="none"/>
        <c:tickLblPos val="nextTo"/>
        <c:crossAx val="182694656"/>
        <c:crosses val="autoZero"/>
        <c:auto val="1"/>
        <c:lblAlgn val="ctr"/>
        <c:lblOffset val="100"/>
        <c:noMultiLvlLbl val="0"/>
      </c:catAx>
      <c:valAx>
        <c:axId val="1826946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2684672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9月20日台灣疫情數據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6,043,539              10,604              0.18%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9/1~9/30維持現行防疫措施。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177" y="1185333"/>
            <a:ext cx="1152994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2022-09-20T08:01:23Z</dcterms:modified>
  <cp:category/>
</cp:coreProperties>
</file>