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cat>
            <c:strRef>
              <c:f>Sheet1!$A$2:$A$244</c:f>
              <c:strCache>
                <c:ptCount val="243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</c:strCache>
            </c:strRef>
          </c:cat>
          <c:val>
            <c:numRef>
              <c:f>Sheet1!$B$2:$B$244</c:f>
              <c:numCache>
                <c:formatCode>General</c:formatCode>
                <c:ptCount val="243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47913728"/>
        <c:axId val="147915520"/>
      </c:barChart>
      <c:catAx>
        <c:axId val="147913728"/>
        <c:scaling>
          <c:orientation val="minMax"/>
        </c:scaling>
        <c:delete val="0"/>
        <c:axPos val="b"/>
        <c:majorTickMark val="out"/>
        <c:minorTickMark val="none"/>
        <c:tickLblPos val="nextTo"/>
        <c:crossAx val="147915520"/>
        <c:crosses val="autoZero"/>
        <c:auto val="1"/>
        <c:lblAlgn val="ctr"/>
        <c:lblOffset val="100"/>
        <c:noMultiLvlLbl val="0"/>
      </c:catAx>
      <c:valAx>
        <c:axId val="147915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791372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9月21日台灣疫情數據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6,090,373              10,643              0.15%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9/1~9/30維持現行防疫措施。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graphicFrame>
        <p:nvGraphicFramePr>
          <p:cNvPr id="1213" name="表格 1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847313"/>
              </p:ext>
            </p:extLst>
          </p:nvPr>
        </p:nvGraphicFramePr>
        <p:xfrm>
          <a:off x="1888066" y="1187882"/>
          <a:ext cx="11425263" cy="6932663"/>
        </p:xfrm>
        <a:graphic>
          <a:graphicData uri="http://schemas.openxmlformats.org/drawingml/2006/table">
            <a:tbl>
              <a:tblPr/>
              <a:tblGrid>
                <a:gridCol w="1812283"/>
                <a:gridCol w="1812283"/>
                <a:gridCol w="1812283"/>
                <a:gridCol w="1812283"/>
                <a:gridCol w="1812283"/>
                <a:gridCol w="1812283"/>
                <a:gridCol w="551565"/>
              </a:tblGrid>
              <a:tr h="301342"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0904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更新時間：</a:t>
                      </a:r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2022/9/21 15:00</a:t>
                      </a: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960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廠別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員工數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累積確診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康復返崗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確診中</a:t>
                      </a:r>
                    </a:p>
                  </a:txBody>
                  <a:tcPr marL="8640" marR="8640" marT="864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居隔中</a:t>
                      </a:r>
                      <a:b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</a:br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(</a:t>
                      </a:r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密切接觸</a:t>
                      </a:r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)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156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總處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46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18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16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</a:t>
                      </a:r>
                    </a:p>
                  </a:txBody>
                  <a:tcPr marL="8640" marR="8640" marT="864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156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南崁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60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20 </a:t>
                      </a:r>
                      <a:r>
                        <a:rPr lang="en-US" altLang="zh-TW" sz="19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(+1)</a:t>
                      </a:r>
                      <a:endParaRPr lang="zh-TW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19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</a:t>
                      </a:r>
                    </a:p>
                  </a:txBody>
                  <a:tcPr marL="8640" marR="8640" marT="864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156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龍潭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124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41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39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</a:t>
                      </a:r>
                    </a:p>
                  </a:txBody>
                  <a:tcPr marL="8640" marR="8640" marT="864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156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二林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585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124 </a:t>
                      </a:r>
                      <a:r>
                        <a:rPr lang="en-US" altLang="zh-TW" sz="19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(+1)</a:t>
                      </a:r>
                      <a:endParaRPr lang="zh-TW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115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9</a:t>
                      </a:r>
                    </a:p>
                  </a:txBody>
                  <a:tcPr marL="8640" marR="8640" marT="864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156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雲林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214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102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99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</a:t>
                      </a:r>
                    </a:p>
                  </a:txBody>
                  <a:tcPr marL="8640" marR="8640" marT="864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156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路竹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114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27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26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</a:t>
                      </a:r>
                    </a:p>
                  </a:txBody>
                  <a:tcPr marL="8640" marR="8640" marT="864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156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合計人數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1,143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332 </a:t>
                      </a:r>
                      <a:r>
                        <a:rPr lang="en-US" altLang="zh-TW" sz="19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(+2)</a:t>
                      </a:r>
                      <a:endParaRPr lang="zh-TW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314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18</a:t>
                      </a:r>
                    </a:p>
                  </a:txBody>
                  <a:tcPr marL="8640" marR="8640" marT="864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8640" marR="8640" marT="8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9143">
                <a:tc>
                  <a:txBody>
                    <a:bodyPr/>
                    <a:lstStyle/>
                    <a:p>
                      <a:pPr algn="ctr" fontAlgn="ctr"/>
                      <a:endParaRPr lang="zh-TW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9665">
                <a:tc>
                  <a:txBody>
                    <a:bodyPr/>
                    <a:lstStyle/>
                    <a:p>
                      <a:pPr algn="ctr" fontAlgn="ctr"/>
                      <a:endParaRPr lang="zh-TW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900" b="1" i="0" u="none" strike="noStrike">
                        <a:solidFill>
                          <a:srgbClr val="0000FF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900" b="1" i="0" u="none" strike="noStrike">
                          <a:solidFill>
                            <a:srgbClr val="0000FF"/>
                          </a:solidFill>
                          <a:effectLst/>
                          <a:latin typeface="微軟正黑體"/>
                        </a:rPr>
                        <a:t>居家總人數</a:t>
                      </a: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1" i="0" u="none" strike="noStrike">
                          <a:solidFill>
                            <a:srgbClr val="0000FF"/>
                          </a:solidFill>
                          <a:effectLst/>
                          <a:latin typeface="微軟正黑體"/>
                        </a:rPr>
                        <a:t>18</a:t>
                      </a: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061"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1" i="0" u="none" strike="noStrike">
                        <a:solidFill>
                          <a:srgbClr val="FF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100</Words>
  <Application>Microsoft Office PowerPoint</Application>
  <PresentationFormat>自訂</PresentationFormat>
  <Paragraphs>59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2022-09-21T08:32:13Z</dcterms:modified>
  <cp:category/>
</cp:coreProperties>
</file>