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dPt>
            <c:idx val="172"/>
            <c:invertIfNegative val="1"/>
            <c:bubble3D val="0"/>
          </c:dPt>
          <c:dPt>
            <c:idx val="173"/>
            <c:invertIfNegative val="1"/>
            <c:bubble3D val="0"/>
          </c:dPt>
          <c:dPt>
            <c:idx val="174"/>
            <c:invertIfNegative val="1"/>
            <c:bubble3D val="0"/>
          </c:dPt>
          <c:dPt>
            <c:idx val="175"/>
            <c:invertIfNegative val="1"/>
            <c:bubble3D val="0"/>
          </c:dPt>
          <c:dPt>
            <c:idx val="176"/>
            <c:invertIfNegative val="1"/>
            <c:bubble3D val="0"/>
          </c:dPt>
          <c:dPt>
            <c:idx val="177"/>
            <c:invertIfNegative val="1"/>
            <c:bubble3D val="0"/>
          </c:dPt>
          <c:dPt>
            <c:idx val="178"/>
            <c:invertIfNegative val="1"/>
            <c:bubble3D val="0"/>
          </c:dPt>
          <c:dPt>
            <c:idx val="179"/>
            <c:invertIfNegative val="1"/>
            <c:bubble3D val="0"/>
          </c:dPt>
          <c:dPt>
            <c:idx val="180"/>
            <c:invertIfNegative val="1"/>
            <c:bubble3D val="0"/>
          </c:dPt>
          <c:dPt>
            <c:idx val="181"/>
            <c:invertIfNegative val="1"/>
            <c:bubble3D val="0"/>
          </c:dPt>
          <c:dPt>
            <c:idx val="182"/>
            <c:invertIfNegative val="1"/>
            <c:bubble3D val="0"/>
          </c:dPt>
          <c:dPt>
            <c:idx val="183"/>
            <c:invertIfNegative val="1"/>
            <c:bubble3D val="0"/>
          </c:dPt>
          <c:dPt>
            <c:idx val="184"/>
            <c:invertIfNegative val="1"/>
            <c:bubble3D val="0"/>
          </c:dPt>
          <c:dPt>
            <c:idx val="185"/>
            <c:invertIfNegative val="1"/>
            <c:bubble3D val="0"/>
          </c:dPt>
          <c:dPt>
            <c:idx val="186"/>
            <c:invertIfNegative val="1"/>
            <c:bubble3D val="0"/>
          </c:dPt>
          <c:dPt>
            <c:idx val="187"/>
            <c:invertIfNegative val="1"/>
            <c:bubble3D val="0"/>
          </c:dPt>
          <c:dPt>
            <c:idx val="188"/>
            <c:invertIfNegative val="1"/>
            <c:bubble3D val="0"/>
          </c:dPt>
          <c:dPt>
            <c:idx val="189"/>
            <c:invertIfNegative val="1"/>
            <c:bubble3D val="0"/>
          </c:dPt>
          <c:dPt>
            <c:idx val="190"/>
            <c:invertIfNegative val="1"/>
            <c:bubble3D val="0"/>
          </c:dPt>
          <c:dPt>
            <c:idx val="191"/>
            <c:invertIfNegative val="1"/>
            <c:bubble3D val="0"/>
          </c:dPt>
          <c:dPt>
            <c:idx val="192"/>
            <c:invertIfNegative val="1"/>
            <c:bubble3D val="0"/>
          </c:dPt>
          <c:dPt>
            <c:idx val="193"/>
            <c:invertIfNegative val="1"/>
            <c:bubble3D val="0"/>
          </c:dPt>
          <c:dPt>
            <c:idx val="194"/>
            <c:invertIfNegative val="1"/>
            <c:bubble3D val="0"/>
          </c:dPt>
          <c:dPt>
            <c:idx val="195"/>
            <c:invertIfNegative val="1"/>
            <c:bubble3D val="0"/>
          </c:dPt>
          <c:dPt>
            <c:idx val="196"/>
            <c:invertIfNegative val="1"/>
            <c:bubble3D val="0"/>
          </c:dPt>
          <c:dPt>
            <c:idx val="197"/>
            <c:invertIfNegative val="1"/>
            <c:bubble3D val="0"/>
          </c:dPt>
          <c:dPt>
            <c:idx val="198"/>
            <c:invertIfNegative val="1"/>
            <c:bubble3D val="0"/>
          </c:dPt>
          <c:dPt>
            <c:idx val="199"/>
            <c:invertIfNegative val="1"/>
            <c:bubble3D val="0"/>
          </c:dPt>
          <c:dPt>
            <c:idx val="200"/>
            <c:invertIfNegative val="1"/>
            <c:bubble3D val="0"/>
          </c:dPt>
          <c:dPt>
            <c:idx val="201"/>
            <c:invertIfNegative val="1"/>
            <c:bubble3D val="0"/>
          </c:dPt>
          <c:dPt>
            <c:idx val="202"/>
            <c:invertIfNegative val="1"/>
            <c:bubble3D val="0"/>
          </c:dPt>
          <c:dPt>
            <c:idx val="203"/>
            <c:invertIfNegative val="1"/>
            <c:bubble3D val="0"/>
          </c:dPt>
          <c:dPt>
            <c:idx val="204"/>
            <c:invertIfNegative val="1"/>
            <c:bubble3D val="0"/>
          </c:dPt>
          <c:dPt>
            <c:idx val="205"/>
            <c:invertIfNegative val="1"/>
            <c:bubble3D val="0"/>
          </c:dPt>
          <c:dPt>
            <c:idx val="206"/>
            <c:invertIfNegative val="1"/>
            <c:bubble3D val="0"/>
          </c:dPt>
          <c:dPt>
            <c:idx val="207"/>
            <c:invertIfNegative val="1"/>
            <c:bubble3D val="0"/>
          </c:dPt>
          <c:dPt>
            <c:idx val="208"/>
            <c:invertIfNegative val="1"/>
            <c:bubble3D val="0"/>
          </c:dPt>
          <c:dPt>
            <c:idx val="209"/>
            <c:invertIfNegative val="1"/>
            <c:bubble3D val="0"/>
          </c:dPt>
          <c:dPt>
            <c:idx val="210"/>
            <c:invertIfNegative val="1"/>
            <c:bubble3D val="0"/>
          </c:dPt>
          <c:dPt>
            <c:idx val="211"/>
            <c:invertIfNegative val="1"/>
            <c:bubble3D val="0"/>
          </c:dPt>
          <c:dPt>
            <c:idx val="212"/>
            <c:invertIfNegative val="1"/>
            <c:bubble3D val="0"/>
          </c:dPt>
          <c:dPt>
            <c:idx val="213"/>
            <c:invertIfNegative val="1"/>
            <c:bubble3D val="0"/>
          </c:dPt>
          <c:dPt>
            <c:idx val="214"/>
            <c:invertIfNegative val="1"/>
            <c:bubble3D val="0"/>
          </c:dPt>
          <c:dPt>
            <c:idx val="215"/>
            <c:invertIfNegative val="1"/>
            <c:bubble3D val="0"/>
          </c:dPt>
          <c:dPt>
            <c:idx val="216"/>
            <c:invertIfNegative val="1"/>
            <c:bubble3D val="0"/>
          </c:dPt>
          <c:dPt>
            <c:idx val="217"/>
            <c:invertIfNegative val="1"/>
            <c:bubble3D val="0"/>
          </c:dPt>
          <c:dPt>
            <c:idx val="218"/>
            <c:invertIfNegative val="1"/>
            <c:bubble3D val="0"/>
          </c:dPt>
          <c:dPt>
            <c:idx val="219"/>
            <c:invertIfNegative val="1"/>
            <c:bubble3D val="0"/>
          </c:dPt>
          <c:dPt>
            <c:idx val="220"/>
            <c:invertIfNegative val="1"/>
            <c:bubble3D val="0"/>
          </c:dPt>
          <c:dPt>
            <c:idx val="221"/>
            <c:invertIfNegative val="1"/>
            <c:bubble3D val="0"/>
          </c:dPt>
          <c:dPt>
            <c:idx val="222"/>
            <c:invertIfNegative val="1"/>
            <c:bubble3D val="0"/>
          </c:dPt>
          <c:dPt>
            <c:idx val="223"/>
            <c:invertIfNegative val="1"/>
            <c:bubble3D val="0"/>
          </c:dPt>
          <c:dPt>
            <c:idx val="224"/>
            <c:invertIfNegative val="1"/>
            <c:bubble3D val="0"/>
          </c:dPt>
          <c:dPt>
            <c:idx val="225"/>
            <c:invertIfNegative val="1"/>
            <c:bubble3D val="0"/>
          </c:dPt>
          <c:dPt>
            <c:idx val="226"/>
            <c:invertIfNegative val="1"/>
            <c:bubble3D val="0"/>
          </c:dPt>
          <c:dPt>
            <c:idx val="227"/>
            <c:invertIfNegative val="1"/>
            <c:bubble3D val="0"/>
          </c:dPt>
          <c:dPt>
            <c:idx val="228"/>
            <c:invertIfNegative val="1"/>
            <c:bubble3D val="0"/>
          </c:dPt>
          <c:dPt>
            <c:idx val="229"/>
            <c:invertIfNegative val="1"/>
            <c:bubble3D val="0"/>
          </c:dPt>
          <c:dPt>
            <c:idx val="230"/>
            <c:invertIfNegative val="1"/>
            <c:bubble3D val="0"/>
          </c:dPt>
          <c:dPt>
            <c:idx val="231"/>
            <c:invertIfNegative val="1"/>
            <c:bubble3D val="0"/>
          </c:dPt>
          <c:dPt>
            <c:idx val="232"/>
            <c:invertIfNegative val="1"/>
            <c:bubble3D val="0"/>
          </c:dPt>
          <c:dPt>
            <c:idx val="233"/>
            <c:invertIfNegative val="1"/>
            <c:bubble3D val="0"/>
          </c:dPt>
          <c:dPt>
            <c:idx val="234"/>
            <c:invertIfNegative val="1"/>
            <c:bubble3D val="0"/>
          </c:dPt>
          <c:dPt>
            <c:idx val="235"/>
            <c:invertIfNegative val="1"/>
            <c:bubble3D val="0"/>
          </c:dPt>
          <c:dPt>
            <c:idx val="236"/>
            <c:invertIfNegative val="1"/>
            <c:bubble3D val="0"/>
          </c:dPt>
          <c:dPt>
            <c:idx val="237"/>
            <c:invertIfNegative val="1"/>
            <c:bubble3D val="0"/>
          </c:dPt>
          <c:dPt>
            <c:idx val="238"/>
            <c:invertIfNegative val="1"/>
            <c:bubble3D val="0"/>
          </c:dPt>
          <c:dPt>
            <c:idx val="239"/>
            <c:invertIfNegative val="1"/>
            <c:bubble3D val="0"/>
          </c:dPt>
          <c:dPt>
            <c:idx val="240"/>
            <c:invertIfNegative val="1"/>
            <c:bubble3D val="0"/>
          </c:dPt>
          <c:dPt>
            <c:idx val="241"/>
            <c:invertIfNegative val="1"/>
            <c:bubble3D val="0"/>
          </c:dPt>
          <c:dPt>
            <c:idx val="242"/>
            <c:invertIfNegative val="1"/>
            <c:bubble3D val="0"/>
          </c:dPt>
          <c:dPt>
            <c:idx val="243"/>
            <c:invertIfNegative val="1"/>
            <c:bubble3D val="0"/>
          </c:dPt>
          <c:dPt>
            <c:idx val="244"/>
            <c:invertIfNegative val="1"/>
            <c:bubble3D val="0"/>
          </c:dPt>
          <c:dPt>
            <c:idx val="245"/>
            <c:invertIfNegative val="1"/>
            <c:bubble3D val="0"/>
          </c:dPt>
          <c:dPt>
            <c:idx val="246"/>
            <c:invertIfNegative val="1"/>
            <c:bubble3D val="0"/>
          </c:dPt>
          <c:dPt>
            <c:idx val="247"/>
            <c:invertIfNegative val="1"/>
            <c:bubble3D val="0"/>
          </c:dPt>
          <c:cat>
            <c:strRef>
              <c:f>Sheet1!$A$2:$A$249</c:f>
              <c:strCache>
                <c:ptCount val="248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8/28</c:v>
                </c:pt>
                <c:pt idx="219">
                  <c:v>8/29</c:v>
                </c:pt>
                <c:pt idx="220">
                  <c:v>8/30</c:v>
                </c:pt>
                <c:pt idx="221">
                  <c:v>8/31</c:v>
                </c:pt>
                <c:pt idx="222">
                  <c:v>9/1</c:v>
                </c:pt>
                <c:pt idx="223">
                  <c:v>9/2</c:v>
                </c:pt>
                <c:pt idx="224">
                  <c:v>9/3</c:v>
                </c:pt>
                <c:pt idx="225">
                  <c:v>9/4</c:v>
                </c:pt>
                <c:pt idx="226">
                  <c:v>9/5</c:v>
                </c:pt>
                <c:pt idx="227">
                  <c:v>9/6</c:v>
                </c:pt>
                <c:pt idx="228">
                  <c:v>9/7</c:v>
                </c:pt>
                <c:pt idx="229">
                  <c:v>9/8</c:v>
                </c:pt>
                <c:pt idx="230">
                  <c:v>9/9</c:v>
                </c:pt>
                <c:pt idx="231">
                  <c:v>9/10</c:v>
                </c:pt>
                <c:pt idx="232">
                  <c:v>9/11</c:v>
                </c:pt>
                <c:pt idx="233">
                  <c:v>9/12</c:v>
                </c:pt>
                <c:pt idx="234">
                  <c:v>9/13</c:v>
                </c:pt>
                <c:pt idx="235">
                  <c:v>9/14</c:v>
                </c:pt>
                <c:pt idx="236">
                  <c:v>9/15</c:v>
                </c:pt>
                <c:pt idx="237">
                  <c:v>9/16</c:v>
                </c:pt>
                <c:pt idx="238">
                  <c:v>9/17</c:v>
                </c:pt>
                <c:pt idx="239">
                  <c:v>9/18</c:v>
                </c:pt>
                <c:pt idx="240">
                  <c:v>9/19</c:v>
                </c:pt>
                <c:pt idx="241">
                  <c:v>9/20</c:v>
                </c:pt>
                <c:pt idx="242">
                  <c:v>9/21</c:v>
                </c:pt>
                <c:pt idx="243">
                  <c:v>9/22</c:v>
                </c:pt>
                <c:pt idx="244">
                  <c:v>9/23</c:v>
                </c:pt>
                <c:pt idx="245">
                  <c:v>9/24</c:v>
                </c:pt>
                <c:pt idx="246">
                  <c:v>9/25</c:v>
                </c:pt>
                <c:pt idx="247">
                  <c:v>9/26</c:v>
                </c:pt>
              </c:strCache>
            </c:strRef>
          </c:cat>
          <c:val>
            <c:numRef>
              <c:f>Sheet1!$B$2:$B$249</c:f>
              <c:numCache>
                <c:formatCode>General</c:formatCode>
                <c:ptCount val="248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26450</c:v>
                </c:pt>
                <c:pt idx="219">
                  <c:v>20160</c:v>
                </c:pt>
                <c:pt idx="220">
                  <c:v>31178</c:v>
                </c:pt>
                <c:pt idx="221">
                  <c:v>34389</c:v>
                </c:pt>
                <c:pt idx="222">
                  <c:v>33875</c:v>
                </c:pt>
                <c:pt idx="223">
                  <c:v>33483</c:v>
                </c:pt>
                <c:pt idx="224">
                  <c:v>32529</c:v>
                </c:pt>
                <c:pt idx="225">
                  <c:v>34126</c:v>
                </c:pt>
                <c:pt idx="226">
                  <c:v>23931</c:v>
                </c:pt>
                <c:pt idx="227">
                  <c:v>36393</c:v>
                </c:pt>
                <c:pt idx="228">
                  <c:v>41021</c:v>
                </c:pt>
                <c:pt idx="229">
                  <c:v>34846</c:v>
                </c:pt>
                <c:pt idx="230">
                  <c:v>34020</c:v>
                </c:pt>
                <c:pt idx="231">
                  <c:v>35594</c:v>
                </c:pt>
                <c:pt idx="232">
                  <c:v>31854</c:v>
                </c:pt>
                <c:pt idx="233">
                  <c:v>25346</c:v>
                </c:pt>
                <c:pt idx="234">
                  <c:v>46795</c:v>
                </c:pt>
                <c:pt idx="235">
                  <c:v>49540</c:v>
                </c:pt>
                <c:pt idx="236">
                  <c:v>45269</c:v>
                </c:pt>
                <c:pt idx="237">
                  <c:v>41430</c:v>
                </c:pt>
                <c:pt idx="238">
                  <c:v>39394</c:v>
                </c:pt>
                <c:pt idx="239">
                  <c:v>39330</c:v>
                </c:pt>
                <c:pt idx="240">
                  <c:v>28210</c:v>
                </c:pt>
                <c:pt idx="241">
                  <c:v>44500</c:v>
                </c:pt>
                <c:pt idx="242">
                  <c:v>46673</c:v>
                </c:pt>
                <c:pt idx="243">
                  <c:v>42212</c:v>
                </c:pt>
                <c:pt idx="244">
                  <c:v>39769</c:v>
                </c:pt>
                <c:pt idx="245">
                  <c:v>38157</c:v>
                </c:pt>
                <c:pt idx="246">
                  <c:v>38785</c:v>
                </c:pt>
                <c:pt idx="247">
                  <c:v>28513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65853056"/>
        <c:axId val="165854592"/>
      </c:barChart>
      <c:catAx>
        <c:axId val="165853056"/>
        <c:scaling>
          <c:orientation val="minMax"/>
        </c:scaling>
        <c:delete val="0"/>
        <c:axPos val="b"/>
        <c:majorTickMark val="out"/>
        <c:minorTickMark val="none"/>
        <c:tickLblPos val="nextTo"/>
        <c:crossAx val="165854592"/>
        <c:crosses val="autoZero"/>
        <c:auto val="1"/>
        <c:lblAlgn val="ctr"/>
        <c:lblOffset val="100"/>
        <c:noMultiLvlLbl val="0"/>
      </c:catAx>
      <c:valAx>
        <c:axId val="1658545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585305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9月26日台灣疫情數據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6,278,794              10,884              0.17%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9/1~9/30維持現行防疫措施。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416" y="1114779"/>
            <a:ext cx="11529946" cy="69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2022-09-26T08:00:28Z</dcterms:modified>
  <cp:category/>
</cp:coreProperties>
</file>