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cat>
            <c:strRef>
              <c:f>Sheet1!$A$2:$A$250</c:f>
              <c:strCache>
                <c:ptCount val="24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</c:strCache>
            </c:strRef>
          </c:cat>
          <c:val>
            <c:numRef>
              <c:f>Sheet1!$B$2:$B$250</c:f>
              <c:numCache>
                <c:formatCode>General</c:formatCode>
                <c:ptCount val="24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1986816"/>
        <c:axId val="161988608"/>
      </c:barChart>
      <c:catAx>
        <c:axId val="161986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1988608"/>
        <c:crosses val="autoZero"/>
        <c:auto val="1"/>
        <c:lblAlgn val="ctr"/>
        <c:lblOffset val="100"/>
        <c:noMultiLvlLbl val="0"/>
      </c:catAx>
      <c:valAx>
        <c:axId val="161988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9868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6,324,578              10,912              0.17%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47802"/>
              </p:ext>
            </p:extLst>
          </p:nvPr>
        </p:nvGraphicFramePr>
        <p:xfrm>
          <a:off x="1759794" y="1211805"/>
          <a:ext cx="11318214" cy="6620982"/>
        </p:xfrm>
        <a:graphic>
          <a:graphicData uri="http://schemas.openxmlformats.org/drawingml/2006/table">
            <a:tbl>
              <a:tblPr/>
              <a:tblGrid>
                <a:gridCol w="1886369"/>
                <a:gridCol w="1886369"/>
                <a:gridCol w="1886369"/>
                <a:gridCol w="1886369"/>
                <a:gridCol w="1886369"/>
                <a:gridCol w="1886369"/>
              </a:tblGrid>
              <a:tr h="304113"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06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2022/9/27 14:00</a:t>
                      </a: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56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13069" marR="13069" marT="1306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069" marR="13069" marT="1306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19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3069" marR="13069" marT="1306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41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3069" marR="13069" marT="1306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129 </a:t>
                      </a:r>
                      <a:r>
                        <a:rPr lang="en-US" altLang="zh-TW" sz="1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123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</a:t>
                      </a:r>
                    </a:p>
                  </a:txBody>
                  <a:tcPr marL="13069" marR="13069" marT="1306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106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101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</a:t>
                      </a:r>
                    </a:p>
                  </a:txBody>
                  <a:tcPr marL="13069" marR="13069" marT="1306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29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27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13069" marR="13069" marT="1306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344 </a:t>
                      </a:r>
                      <a:r>
                        <a:rPr lang="en-US" altLang="zh-TW" sz="1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329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13069" marR="13069" marT="1306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069" marR="13069" marT="13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8869"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2040"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9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9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9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13069" marR="13069" marT="130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2022-09-27T08:14:44Z</dcterms:modified>
  <cp:category/>
</cp:coreProperties>
</file>