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cat>
            <c:strRef>
              <c:f>Sheet1!$A$2:$A$251</c:f>
              <c:strCache>
                <c:ptCount val="25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</c:strCache>
            </c:strRef>
          </c:cat>
          <c:val>
            <c:numRef>
              <c:f>Sheet1!$B$2:$B$251</c:f>
              <c:numCache>
                <c:formatCode>General</c:formatCode>
                <c:ptCount val="25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9943680"/>
        <c:axId val="179945472"/>
      </c:barChart>
      <c:catAx>
        <c:axId val="179943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9945472"/>
        <c:crosses val="autoZero"/>
        <c:auto val="1"/>
        <c:lblAlgn val="ctr"/>
        <c:lblOffset val="100"/>
        <c:noMultiLvlLbl val="0"/>
      </c:catAx>
      <c:valAx>
        <c:axId val="179945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9436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6,373,121              10,950              0.17%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1102" name="表格 1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91001"/>
              </p:ext>
            </p:extLst>
          </p:nvPr>
        </p:nvGraphicFramePr>
        <p:xfrm>
          <a:off x="1639016" y="1459626"/>
          <a:ext cx="11628408" cy="6295615"/>
        </p:xfrm>
        <a:graphic>
          <a:graphicData uri="http://schemas.openxmlformats.org/drawingml/2006/table">
            <a:tbl>
              <a:tblPr/>
              <a:tblGrid>
                <a:gridCol w="1931662"/>
                <a:gridCol w="1941271"/>
                <a:gridCol w="1931662"/>
                <a:gridCol w="1941271"/>
                <a:gridCol w="1941271"/>
                <a:gridCol w="1941271"/>
              </a:tblGrid>
              <a:tr h="41481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2022/9/28 14:00</a:t>
                      </a: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130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102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27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7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346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331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4691" marR="14691" marT="1469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4691" marR="14691" marT="146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3106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80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15</a:t>
                      </a:r>
                    </a:p>
                  </a:txBody>
                  <a:tcPr marL="14691" marR="14691" marT="146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2022-09-28T08:34:27Z</dcterms:modified>
  <cp:category/>
</cp:coreProperties>
</file>