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cat>
            <c:strRef>
              <c:f>Sheet1!$A$2:$A$253</c:f>
              <c:strCache>
                <c:ptCount val="252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  <c:pt idx="245">
                  <c:v>9/24</c:v>
                </c:pt>
                <c:pt idx="246">
                  <c:v>9/25</c:v>
                </c:pt>
                <c:pt idx="247">
                  <c:v>9/26</c:v>
                </c:pt>
                <c:pt idx="248">
                  <c:v>9/27</c:v>
                </c:pt>
                <c:pt idx="249">
                  <c:v>9/28</c:v>
                </c:pt>
                <c:pt idx="250">
                  <c:v>9/29</c:v>
                </c:pt>
                <c:pt idx="251">
                  <c:v>9/30</c:v>
                </c:pt>
              </c:strCache>
            </c:strRef>
          </c:cat>
          <c:val>
            <c:numRef>
              <c:f>Sheet1!$B$2:$B$253</c:f>
              <c:numCache>
                <c:formatCode>General</c:formatCode>
                <c:ptCount val="252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  <c:pt idx="245">
                  <c:v>38157</c:v>
                </c:pt>
                <c:pt idx="246">
                  <c:v>38785</c:v>
                </c:pt>
                <c:pt idx="247">
                  <c:v>28513</c:v>
                </c:pt>
                <c:pt idx="248">
                  <c:v>45608</c:v>
                </c:pt>
                <c:pt idx="249">
                  <c:v>48421</c:v>
                </c:pt>
                <c:pt idx="250">
                  <c:v>44665</c:v>
                </c:pt>
                <c:pt idx="251">
                  <c:v>43280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9月30日台灣疫情數據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6,461,400              11,053              0.17%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9/1~9/30維持現行防疫措施。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