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cat>
            <c:strRef>
              <c:f>Sheet1!$A$2:$A$255</c:f>
              <c:strCache>
                <c:ptCount val="254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</c:strCache>
            </c:strRef>
          </c:cat>
          <c:val>
            <c:numRef>
              <c:f>Sheet1!$B$2:$B$255</c:f>
              <c:numCache>
                <c:formatCode>General</c:formatCode>
                <c:ptCount val="254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38344448"/>
        <c:axId val="238764032"/>
      </c:barChart>
      <c:catAx>
        <c:axId val="238344448"/>
        <c:scaling>
          <c:orientation val="minMax"/>
        </c:scaling>
        <c:delete val="0"/>
        <c:axPos val="b"/>
        <c:majorTickMark val="out"/>
        <c:minorTickMark val="none"/>
        <c:tickLblPos val="nextTo"/>
        <c:crossAx val="238764032"/>
        <c:crosses val="autoZero"/>
        <c:auto val="1"/>
        <c:lblAlgn val="ctr"/>
        <c:lblOffset val="100"/>
        <c:noMultiLvlLbl val="0"/>
      </c:catAx>
      <c:valAx>
        <c:axId val="238764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83444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6,547,708              11,163              0.17%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736611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rPr lang="en-US" altLang="zh-TW" dirty="0"/>
              <a:t>10/1~10/31</a:t>
            </a:r>
            <a:r>
              <a:rPr lang="zh-TW" altLang="en-US" dirty="0"/>
              <a:t>維持現行防疫措施。</a:t>
            </a:r>
          </a:p>
          <a:p>
            <a:pPr>
              <a:defRPr sz="2800">
                <a:latin typeface="微軟正黑體"/>
              </a:defRPr>
            </a:pPr>
            <a:r>
              <a:rPr dirty="0" err="1" smtClean="0"/>
              <a:t>在外用餐與廠內用餐都要注意個人衛生管理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18126"/>
              </p:ext>
            </p:extLst>
          </p:nvPr>
        </p:nvGraphicFramePr>
        <p:xfrm>
          <a:off x="1576090" y="1103590"/>
          <a:ext cx="11666940" cy="6955960"/>
        </p:xfrm>
        <a:graphic>
          <a:graphicData uri="http://schemas.openxmlformats.org/drawingml/2006/table">
            <a:tbl>
              <a:tblPr/>
              <a:tblGrid>
                <a:gridCol w="1944490"/>
                <a:gridCol w="1944490"/>
                <a:gridCol w="1944490"/>
                <a:gridCol w="1944490"/>
                <a:gridCol w="1944490"/>
                <a:gridCol w="1944490"/>
              </a:tblGrid>
              <a:tr h="304710"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88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2022/9/30 14:00</a:t>
                      </a: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1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42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131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126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106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104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27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4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347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336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</a:t>
                      </a:r>
                    </a:p>
                  </a:txBody>
                  <a:tcPr marL="13542" marR="13542" marT="1354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3542" marR="13542" marT="1354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2294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2751"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0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0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11</a:t>
                      </a: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9220"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</a:endParaRPr>
                    </a:p>
                  </a:txBody>
                  <a:tcPr marL="13542" marR="13542" marT="135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秦譽芳</dc:creator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2022-10-02T10:46:59Z</dcterms:modified>
</cp:coreProperties>
</file>