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Sheet1!$A$2:$A$256</c:f>
              <c:strCache>
                <c:ptCount val="25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</c:strCache>
            </c:strRef>
          </c:cat>
          <c:val>
            <c:numRef>
              <c:f>Sheet1!$B$2:$B$256</c:f>
              <c:numCache>
                <c:formatCode>General</c:formatCode>
                <c:ptCount val="25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7089920"/>
        <c:axId val="177091712"/>
      </c:barChart>
      <c:catAx>
        <c:axId val="177089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7091712"/>
        <c:crosses val="autoZero"/>
        <c:auto val="1"/>
        <c:lblAlgn val="ctr"/>
        <c:lblOffset val="100"/>
        <c:noMultiLvlLbl val="0"/>
      </c:catAx>
      <c:valAx>
        <c:axId val="177091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0899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6,581,117              11,201              0.17%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72584"/>
              </p:ext>
            </p:extLst>
          </p:nvPr>
        </p:nvGraphicFramePr>
        <p:xfrm>
          <a:off x="1685601" y="1438937"/>
          <a:ext cx="11494378" cy="6153468"/>
        </p:xfrm>
        <a:graphic>
          <a:graphicData uri="http://schemas.openxmlformats.org/drawingml/2006/table">
            <a:tbl>
              <a:tblPr/>
              <a:tblGrid>
                <a:gridCol w="1909397"/>
                <a:gridCol w="1918896"/>
                <a:gridCol w="1909397"/>
                <a:gridCol w="1918896"/>
                <a:gridCol w="1918896"/>
                <a:gridCol w="1918896"/>
              </a:tblGrid>
              <a:tr h="40489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2022/10/3 14:30</a:t>
                      </a: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9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136</a:t>
                      </a:r>
                      <a:r>
                        <a:rPr lang="zh-TW" alt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(+5)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127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9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108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28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5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355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(+8)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339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16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0866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467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17</a:t>
                      </a: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2022-10-03T08:02:49Z</dcterms:modified>
</cp:coreProperties>
</file>