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cat>
            <c:strRef>
              <c:f>Sheet1!$A$2:$A$257</c:f>
              <c:strCache>
                <c:ptCount val="25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</c:strCache>
            </c:strRef>
          </c:cat>
          <c:val>
            <c:numRef>
              <c:f>Sheet1!$B$2:$B$257</c:f>
              <c:numCache>
                <c:formatCode>General</c:formatCode>
                <c:ptCount val="25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9420160"/>
        <c:axId val="199421952"/>
      </c:barChart>
      <c:catAx>
        <c:axId val="199420160"/>
        <c:scaling>
          <c:orientation val="minMax"/>
        </c:scaling>
        <c:delete val="0"/>
        <c:axPos val="b"/>
        <c:majorTickMark val="out"/>
        <c:minorTickMark val="none"/>
        <c:tickLblPos val="nextTo"/>
        <c:crossAx val="199421952"/>
        <c:crosses val="autoZero"/>
        <c:auto val="1"/>
        <c:lblAlgn val="ctr"/>
        <c:lblOffset val="100"/>
        <c:noMultiLvlLbl val="0"/>
      </c:catAx>
      <c:valAx>
        <c:axId val="19942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4201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6,630,642              11,232              0.17%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88738"/>
              </p:ext>
            </p:extLst>
          </p:nvPr>
        </p:nvGraphicFramePr>
        <p:xfrm>
          <a:off x="1465767" y="1375162"/>
          <a:ext cx="11936286" cy="6448197"/>
        </p:xfrm>
        <a:graphic>
          <a:graphicData uri="http://schemas.openxmlformats.org/drawingml/2006/table">
            <a:tbl>
              <a:tblPr/>
              <a:tblGrid>
                <a:gridCol w="1982805"/>
                <a:gridCol w="1992669"/>
                <a:gridCol w="1982805"/>
                <a:gridCol w="1992669"/>
                <a:gridCol w="1992669"/>
                <a:gridCol w="1992669"/>
              </a:tblGrid>
              <a:tr h="42545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2022/10/4 15:30</a:t>
                      </a: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43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137</a:t>
                      </a:r>
                      <a:r>
                        <a:rPr lang="zh-TW" altLang="en-US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128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9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109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106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31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9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359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(+4)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344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4773" marR="14773" marT="1477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773" marR="14773" marT="14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5680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9316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2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2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16</a:t>
                      </a:r>
                    </a:p>
                  </a:txBody>
                  <a:tcPr marL="14773" marR="14773" marT="14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秦譽芳</dc:creator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2022-10-04T08:23:40Z</dcterms:modified>
</cp:coreProperties>
</file>