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cat>
            <c:strRef>
              <c:f>Sheet1!$A$2:$A$258</c:f>
              <c:strCache>
                <c:ptCount val="25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  <c:pt idx="256">
                  <c:v>10/5</c:v>
                </c:pt>
              </c:strCache>
            </c:strRef>
          </c:cat>
          <c:val>
            <c:numRef>
              <c:f>Sheet1!$B$2:$B$258</c:f>
              <c:numCache>
                <c:formatCode>General</c:formatCode>
                <c:ptCount val="25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  <c:pt idx="256">
                  <c:v>54874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6379392"/>
        <c:axId val="176380928"/>
      </c:barChart>
      <c:catAx>
        <c:axId val="176379392"/>
        <c:scaling>
          <c:orientation val="minMax"/>
        </c:scaling>
        <c:delete val="0"/>
        <c:axPos val="b"/>
        <c:majorTickMark val="out"/>
        <c:minorTickMark val="none"/>
        <c:tickLblPos val="nextTo"/>
        <c:crossAx val="176380928"/>
        <c:crosses val="autoZero"/>
        <c:auto val="1"/>
        <c:lblAlgn val="ctr"/>
        <c:lblOffset val="100"/>
        <c:noMultiLvlLbl val="0"/>
      </c:catAx>
      <c:valAx>
        <c:axId val="176380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637939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6,685,516              11,280              0.169%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10/1~10/31維持現行防疫措施。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24989"/>
              </p:ext>
            </p:extLst>
          </p:nvPr>
        </p:nvGraphicFramePr>
        <p:xfrm>
          <a:off x="1676413" y="1231503"/>
          <a:ext cx="11277602" cy="6638868"/>
        </p:xfrm>
        <a:graphic>
          <a:graphicData uri="http://schemas.openxmlformats.org/drawingml/2006/table">
            <a:tbl>
              <a:tblPr/>
              <a:tblGrid>
                <a:gridCol w="1412571"/>
                <a:gridCol w="2113115"/>
                <a:gridCol w="1412571"/>
                <a:gridCol w="2113115"/>
                <a:gridCol w="2113115"/>
                <a:gridCol w="2113115"/>
              </a:tblGrid>
              <a:tr h="44231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TW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更新時間：</a:t>
                      </a:r>
                      <a:r>
                        <a:rPr lang="en-US" altLang="zh-TW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2022/10/5 14:30</a:t>
                      </a:r>
                    </a:p>
                  </a:txBody>
                  <a:tcPr marL="10216" marR="10216" marT="10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16" marR="10216" marT="10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16" marR="10216" marT="10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16" marR="10216" marT="10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71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廠別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員工數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累積確診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康復返崗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確診中</a:t>
                      </a:r>
                    </a:p>
                  </a:txBody>
                  <a:tcPr marL="10216" marR="10216" marT="1021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居隔中</a:t>
                      </a:r>
                      <a:b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</a:br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(</a:t>
                      </a:r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密切接觸</a:t>
                      </a:r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)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20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總處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46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19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(+1)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18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10216" marR="10216" marT="1021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20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南崁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60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21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10216" marR="10216" marT="1021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20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龍潭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124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43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42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10216" marR="10216" marT="1021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20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二林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585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137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130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7</a:t>
                      </a:r>
                    </a:p>
                  </a:txBody>
                  <a:tcPr marL="10216" marR="10216" marT="1021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20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雲林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214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110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(+1)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106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</a:t>
                      </a:r>
                    </a:p>
                  </a:txBody>
                  <a:tcPr marL="10216" marR="10216" marT="1021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20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路竹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114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31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30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10216" marR="10216" marT="1021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20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合計人數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1,143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361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(+2)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346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15</a:t>
                      </a:r>
                    </a:p>
                  </a:txBody>
                  <a:tcPr marL="10216" marR="10216" marT="1021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216" marR="10216" marT="10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53447"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16" marR="10216" marT="10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16" marR="10216" marT="10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16" marR="10216" marT="10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16" marR="10216" marT="10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16" marR="10216" marT="1021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16" marR="10216" marT="1021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7963"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16" marR="10216" marT="10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16" marR="10216" marT="10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2200" b="1" i="0" u="none" strike="noStrike">
                        <a:solidFill>
                          <a:srgbClr val="0000FF"/>
                        </a:solidFill>
                        <a:effectLst/>
                        <a:latin typeface="微軟正黑體"/>
                      </a:endParaRPr>
                    </a:p>
                  </a:txBody>
                  <a:tcPr marL="10216" marR="10216" marT="10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2200" b="1" i="0" u="none" strike="noStrike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居家總人數</a:t>
                      </a:r>
                    </a:p>
                  </a:txBody>
                  <a:tcPr marL="10216" marR="10216" marT="10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15</a:t>
                      </a:r>
                    </a:p>
                  </a:txBody>
                  <a:tcPr marL="10216" marR="10216" marT="10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</Words>
  <Application>Microsoft Office PowerPoint</Application>
  <PresentationFormat>自訂</PresentationFormat>
  <Paragraphs>59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2022-10-05T09:11:12Z</dcterms:modified>
  <cp:category/>
</cp:coreProperties>
</file>