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Sheet1!$A$2:$A$259</c:f>
              <c:strCache>
                <c:ptCount val="25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</c:strCache>
            </c:strRef>
          </c:cat>
          <c:val>
            <c:numRef>
              <c:f>Sheet1!$B$2:$B$259</c:f>
              <c:numCache>
                <c:formatCode>General</c:formatCode>
                <c:ptCount val="25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3935488"/>
        <c:axId val="263937024"/>
      </c:barChart>
      <c:catAx>
        <c:axId val="263935488"/>
        <c:scaling>
          <c:orientation val="minMax"/>
        </c:scaling>
        <c:delete val="0"/>
        <c:axPos val="b"/>
        <c:majorTickMark val="out"/>
        <c:minorTickMark val="none"/>
        <c:tickLblPos val="nextTo"/>
        <c:crossAx val="263937024"/>
        <c:crosses val="autoZero"/>
        <c:auto val="1"/>
        <c:lblAlgn val="ctr"/>
        <c:lblOffset val="100"/>
        <c:noMultiLvlLbl val="0"/>
      </c:catAx>
      <c:valAx>
        <c:axId val="263937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39354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6,731,939              11,337              0.169%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44375"/>
              </p:ext>
            </p:extLst>
          </p:nvPr>
        </p:nvGraphicFramePr>
        <p:xfrm>
          <a:off x="1897476" y="1418748"/>
          <a:ext cx="10922536" cy="6432708"/>
        </p:xfrm>
        <a:graphic>
          <a:graphicData uri="http://schemas.openxmlformats.org/drawingml/2006/table">
            <a:tbl>
              <a:tblPr/>
              <a:tblGrid>
                <a:gridCol w="1368098"/>
                <a:gridCol w="2046585"/>
                <a:gridCol w="1368098"/>
                <a:gridCol w="2046585"/>
                <a:gridCol w="2046585"/>
                <a:gridCol w="2046585"/>
              </a:tblGrid>
              <a:tr h="42839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2022/10/6 15:00</a:t>
                      </a: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2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43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138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131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7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362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347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9893" marR="9893" marT="989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3" marR="9893" marT="9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2319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6063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9893" marR="9893" marT="9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2022-10-06T08:01:50Z</dcterms:modified>
  <cp:category/>
</cp:coreProperties>
</file>