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cat>
            <c:strRef>
              <c:f>Sheet1!$A$2:$A$260</c:f>
              <c:strCache>
                <c:ptCount val="259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  <c:pt idx="233">
                  <c:v>9/12</c:v>
                </c:pt>
                <c:pt idx="234">
                  <c:v>9/13</c:v>
                </c:pt>
                <c:pt idx="235">
                  <c:v>9/14</c:v>
                </c:pt>
                <c:pt idx="236">
                  <c:v>9/15</c:v>
                </c:pt>
                <c:pt idx="237">
                  <c:v>9/16</c:v>
                </c:pt>
                <c:pt idx="238">
                  <c:v>9/17</c:v>
                </c:pt>
                <c:pt idx="239">
                  <c:v>9/18</c:v>
                </c:pt>
                <c:pt idx="240">
                  <c:v>9/19</c:v>
                </c:pt>
                <c:pt idx="241">
                  <c:v>9/20</c:v>
                </c:pt>
                <c:pt idx="242">
                  <c:v>9/21</c:v>
                </c:pt>
                <c:pt idx="243">
                  <c:v>9/22</c:v>
                </c:pt>
                <c:pt idx="244">
                  <c:v>9/23</c:v>
                </c:pt>
                <c:pt idx="245">
                  <c:v>9/24</c:v>
                </c:pt>
                <c:pt idx="246">
                  <c:v>9/25</c:v>
                </c:pt>
                <c:pt idx="247">
                  <c:v>9/26</c:v>
                </c:pt>
                <c:pt idx="248">
                  <c:v>9/27</c:v>
                </c:pt>
                <c:pt idx="249">
                  <c:v>9/28</c:v>
                </c:pt>
                <c:pt idx="250">
                  <c:v>9/29</c:v>
                </c:pt>
                <c:pt idx="251">
                  <c:v>9/30</c:v>
                </c:pt>
                <c:pt idx="252">
                  <c:v>10/1</c:v>
                </c:pt>
                <c:pt idx="253">
                  <c:v>10/2</c:v>
                </c:pt>
                <c:pt idx="254">
                  <c:v>10/3</c:v>
                </c:pt>
                <c:pt idx="255">
                  <c:v>10/4</c:v>
                </c:pt>
                <c:pt idx="256">
                  <c:v>10/5</c:v>
                </c:pt>
                <c:pt idx="257">
                  <c:v>10/6</c:v>
                </c:pt>
                <c:pt idx="258">
                  <c:v>10/7</c:v>
                </c:pt>
              </c:strCache>
            </c:strRef>
          </c:cat>
          <c:val>
            <c:numRef>
              <c:f>Sheet1!$B$2:$B$260</c:f>
              <c:numCache>
                <c:formatCode>General</c:formatCode>
                <c:ptCount val="259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29">
                  <c:v>34846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  <c:pt idx="233">
                  <c:v>25346</c:v>
                </c:pt>
                <c:pt idx="234">
                  <c:v>46795</c:v>
                </c:pt>
                <c:pt idx="235">
                  <c:v>49540</c:v>
                </c:pt>
                <c:pt idx="236">
                  <c:v>45269</c:v>
                </c:pt>
                <c:pt idx="237">
                  <c:v>41430</c:v>
                </c:pt>
                <c:pt idx="238">
                  <c:v>39394</c:v>
                </c:pt>
                <c:pt idx="239">
                  <c:v>39330</c:v>
                </c:pt>
                <c:pt idx="240">
                  <c:v>28210</c:v>
                </c:pt>
                <c:pt idx="241">
                  <c:v>44500</c:v>
                </c:pt>
                <c:pt idx="242">
                  <c:v>46673</c:v>
                </c:pt>
                <c:pt idx="243">
                  <c:v>42212</c:v>
                </c:pt>
                <c:pt idx="244">
                  <c:v>39769</c:v>
                </c:pt>
                <c:pt idx="245">
                  <c:v>38157</c:v>
                </c:pt>
                <c:pt idx="246">
                  <c:v>38785</c:v>
                </c:pt>
                <c:pt idx="247">
                  <c:v>28513</c:v>
                </c:pt>
                <c:pt idx="248">
                  <c:v>45608</c:v>
                </c:pt>
                <c:pt idx="249">
                  <c:v>48421</c:v>
                </c:pt>
                <c:pt idx="250">
                  <c:v>44665</c:v>
                </c:pt>
                <c:pt idx="251">
                  <c:v>43280</c:v>
                </c:pt>
                <c:pt idx="252">
                  <c:v>43040</c:v>
                </c:pt>
                <c:pt idx="253">
                  <c:v>43241</c:v>
                </c:pt>
                <c:pt idx="254">
                  <c:v>33377</c:v>
                </c:pt>
                <c:pt idx="255">
                  <c:v>49509</c:v>
                </c:pt>
                <c:pt idx="256">
                  <c:v>54874</c:v>
                </c:pt>
                <c:pt idx="257">
                  <c:v>46423</c:v>
                </c:pt>
                <c:pt idx="258">
                  <c:v>50710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10月8日台灣疫情數據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6,826,989              11,465              0.168%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10/1~10/31維持現行防疫措施。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