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cat>
            <c:strRef>
              <c:f>Sheet1!$A$2:$A$261</c:f>
              <c:strCache>
                <c:ptCount val="260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  <c:pt idx="251">
                  <c:v>9/30</c:v>
                </c:pt>
                <c:pt idx="252">
                  <c:v>10/1</c:v>
                </c:pt>
                <c:pt idx="253">
                  <c:v>10/2</c:v>
                </c:pt>
                <c:pt idx="254">
                  <c:v>10/3</c:v>
                </c:pt>
                <c:pt idx="255">
                  <c:v>10/4</c:v>
                </c:pt>
                <c:pt idx="256">
                  <c:v>10/5</c:v>
                </c:pt>
                <c:pt idx="257">
                  <c:v>10/6</c:v>
                </c:pt>
                <c:pt idx="258">
                  <c:v>10/7</c:v>
                </c:pt>
                <c:pt idx="259">
                  <c:v>10/9</c:v>
                </c:pt>
              </c:strCache>
            </c:strRef>
          </c:cat>
          <c:val>
            <c:numRef>
              <c:f>Sheet1!$B$2:$B$261</c:f>
              <c:numCache>
                <c:formatCode>General</c:formatCode>
                <c:ptCount val="260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  <c:pt idx="251">
                  <c:v>43280</c:v>
                </c:pt>
                <c:pt idx="252">
                  <c:v>43040</c:v>
                </c:pt>
                <c:pt idx="253">
                  <c:v>43241</c:v>
                </c:pt>
                <c:pt idx="254">
                  <c:v>33377</c:v>
                </c:pt>
                <c:pt idx="255">
                  <c:v>49509</c:v>
                </c:pt>
                <c:pt idx="256">
                  <c:v>54874</c:v>
                </c:pt>
                <c:pt idx="257">
                  <c:v>46423</c:v>
                </c:pt>
                <c:pt idx="258">
                  <c:v>50710</c:v>
                </c:pt>
                <c:pt idx="259">
                  <c:v>44457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10月9日台灣疫情數據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6,871,538              11,527              0.168%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10/1~10/31維持現行防疫措施。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