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cat>
            <c:strRef>
              <c:f>Sheet1!$A$2:$A$264</c:f>
              <c:strCache>
                <c:ptCount val="26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</c:strCache>
            </c:strRef>
          </c:cat>
          <c:val>
            <c:numRef>
              <c:f>Sheet1!$B$2:$B$264</c:f>
              <c:numCache>
                <c:formatCode>General</c:formatCode>
                <c:ptCount val="26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9199872"/>
        <c:axId val="229201408"/>
      </c:barChart>
      <c:catAx>
        <c:axId val="2291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229201408"/>
        <c:crosses val="autoZero"/>
        <c:auto val="1"/>
        <c:lblAlgn val="ctr"/>
        <c:lblOffset val="100"/>
        <c:noMultiLvlLbl val="0"/>
      </c:catAx>
      <c:valAx>
        <c:axId val="22920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91998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6,945,018              11,620              0.167%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3317"/>
              </p:ext>
            </p:extLst>
          </p:nvPr>
        </p:nvGraphicFramePr>
        <p:xfrm>
          <a:off x="1643738" y="1269274"/>
          <a:ext cx="11430000" cy="6764383"/>
        </p:xfrm>
        <a:graphic>
          <a:graphicData uri="http://schemas.openxmlformats.org/drawingml/2006/table">
            <a:tbl>
              <a:tblPr/>
              <a:tblGrid>
                <a:gridCol w="1431660"/>
                <a:gridCol w="2141670"/>
                <a:gridCol w="1431660"/>
                <a:gridCol w="2141670"/>
                <a:gridCol w="2141670"/>
                <a:gridCol w="2141670"/>
              </a:tblGrid>
              <a:tr h="45048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2022/10/11 15:30</a:t>
                      </a: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47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44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146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(+7)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136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112</a:t>
                      </a:r>
                      <a:r>
                        <a:rPr lang="zh-TW" alt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108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6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374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(+10)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356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9894" marR="9894" marT="989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9894" marR="9894" marT="98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2971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4938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9894" marR="9894" marT="98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2022-10-11T08:27:25Z</dcterms:modified>
  <cp:category/>
</cp:coreProperties>
</file>