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4" d="100"/>
          <a:sy n="64" d="100"/>
        </p:scale>
        <p:origin x="-232" y="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cat>
            <c:strRef>
              <c:f>Sheet1!$A$2:$A$265</c:f>
              <c:strCache>
                <c:ptCount val="26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</c:strCache>
            </c:strRef>
          </c:cat>
          <c:val>
            <c:numRef>
              <c:f>Sheet1!$B$2:$B$265</c:f>
              <c:numCache>
                <c:formatCode>General</c:formatCode>
                <c:ptCount val="26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5692032"/>
        <c:axId val="195693568"/>
      </c:barChart>
      <c:catAx>
        <c:axId val="195692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95693568"/>
        <c:crosses val="autoZero"/>
        <c:auto val="1"/>
        <c:lblAlgn val="ctr"/>
        <c:lblOffset val="100"/>
        <c:noMultiLvlLbl val="0"/>
      </c:catAx>
      <c:valAx>
        <c:axId val="195693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69203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1EE4-0C43-40FE-B79B-2DCD2EA72E37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C2EB-61AB-4A03-BF25-14667591E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73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C2EB-61AB-4A03-BF25-14667591E3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56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6,997,376              11,657              0.166%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33" y="1409368"/>
            <a:ext cx="11159713" cy="639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自訂</PresentationFormat>
  <Paragraphs>9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秦譽芳</dc:creator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2022-10-12T08:12:30Z</dcterms:modified>
</cp:coreProperties>
</file>