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3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cat>
            <c:strRef>
              <c:f>Sheet1!$A$2:$A$266</c:f>
              <c:strCache>
                <c:ptCount val="26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</c:strCache>
            </c:strRef>
          </c:cat>
          <c:val>
            <c:numRef>
              <c:f>Sheet1!$B$2:$B$266</c:f>
              <c:numCache>
                <c:formatCode>General</c:formatCode>
                <c:ptCount val="26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66691328"/>
        <c:axId val="266692864"/>
      </c:barChart>
      <c:catAx>
        <c:axId val="266691328"/>
        <c:scaling>
          <c:orientation val="minMax"/>
        </c:scaling>
        <c:delete val="0"/>
        <c:axPos val="b"/>
        <c:majorTickMark val="out"/>
        <c:minorTickMark val="none"/>
        <c:tickLblPos val="nextTo"/>
        <c:crossAx val="266692864"/>
        <c:crosses val="autoZero"/>
        <c:auto val="1"/>
        <c:lblAlgn val="ctr"/>
        <c:lblOffset val="100"/>
        <c:noMultiLvlLbl val="0"/>
      </c:catAx>
      <c:valAx>
        <c:axId val="266692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669132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10月13日台灣疫情數據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rPr dirty="0" err="1"/>
              <a:t>累計確診</a:t>
            </a:r>
            <a:r>
              <a:rPr dirty="0"/>
              <a:t>           </a:t>
            </a:r>
            <a:r>
              <a:rPr dirty="0" err="1"/>
              <a:t>累計死亡</a:t>
            </a:r>
            <a:r>
              <a:rPr dirty="0"/>
              <a:t>           </a:t>
            </a:r>
            <a:r>
              <a:rPr dirty="0" err="1"/>
              <a:t>死亡率</a:t>
            </a:r>
            <a:endParaRPr dirty="0"/>
          </a:p>
          <a:p>
            <a:pPr algn="ctr">
              <a:defRPr sz="2600">
                <a:latin typeface="微軟正黑體"/>
              </a:defRPr>
            </a:pPr>
            <a:r>
              <a:rPr lang="en-US" dirty="0" smtClean="0"/>
              <a:t>7</a:t>
            </a:r>
            <a:r>
              <a:rPr dirty="0" smtClean="0"/>
              <a:t>,</a:t>
            </a:r>
            <a:r>
              <a:rPr lang="en-US" dirty="0" smtClean="0"/>
              <a:t>050</a:t>
            </a:r>
            <a:r>
              <a:rPr dirty="0" smtClean="0"/>
              <a:t>,</a:t>
            </a:r>
            <a:r>
              <a:rPr lang="en-US" dirty="0" smtClean="0"/>
              <a:t>750</a:t>
            </a:r>
            <a:r>
              <a:rPr dirty="0" smtClean="0"/>
              <a:t>              11,6</a:t>
            </a:r>
            <a:r>
              <a:rPr lang="en-US" dirty="0" smtClean="0"/>
              <a:t>86</a:t>
            </a:r>
            <a:r>
              <a:rPr dirty="0" smtClean="0"/>
              <a:t>              0.1</a:t>
            </a:r>
            <a:r>
              <a:rPr lang="en-US" dirty="0" smtClean="0"/>
              <a:t>7</a:t>
            </a:r>
            <a:r>
              <a:rPr dirty="0" smtClean="0"/>
              <a:t>%</a:t>
            </a:r>
            <a:endParaRPr dirty="0"/>
          </a:p>
        </p:txBody>
      </p:sp>
      <p:pic>
        <p:nvPicPr>
          <p:cNvPr id="1026" name="Picture 2" descr="C:\Users\u0198\Desktop\img-1665642105-3830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84" y="1329463"/>
            <a:ext cx="8340637" cy="54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8" y="1325880"/>
            <a:ext cx="11158864" cy="6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2022-10-13T07:42:16Z</dcterms:modified>
  <cp:category/>
</cp:coreProperties>
</file>