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cat>
            <c:strRef>
              <c:f>Sheet1!$A$2:$A$267</c:f>
              <c:strCache>
                <c:ptCount val="266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  <c:pt idx="259">
                  <c:v>10/8</c:v>
                </c:pt>
                <c:pt idx="260">
                  <c:v>10/9</c:v>
                </c:pt>
                <c:pt idx="261">
                  <c:v>10/10</c:v>
                </c:pt>
                <c:pt idx="262">
                  <c:v>10/11</c:v>
                </c:pt>
                <c:pt idx="263">
                  <c:v>10/12</c:v>
                </c:pt>
                <c:pt idx="264">
                  <c:v>10/13</c:v>
                </c:pt>
                <c:pt idx="265">
                  <c:v>10/14</c:v>
                </c:pt>
              </c:strCache>
            </c:strRef>
          </c:cat>
          <c:val>
            <c:numRef>
              <c:f>Sheet1!$B$2:$B$267</c:f>
              <c:numCache>
                <c:formatCode>General</c:formatCode>
                <c:ptCount val="266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  <c:pt idx="259">
                  <c:v>44467</c:v>
                </c:pt>
                <c:pt idx="260">
                  <c:v>44457</c:v>
                </c:pt>
                <c:pt idx="261">
                  <c:v>32068</c:v>
                </c:pt>
                <c:pt idx="262">
                  <c:v>41364</c:v>
                </c:pt>
                <c:pt idx="263">
                  <c:v>52338</c:v>
                </c:pt>
                <c:pt idx="264">
                  <c:v>53356</c:v>
                </c:pt>
                <c:pt idx="265">
                  <c:v>48205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10月14日台灣疫情數據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7,098,970              11,766              0.166%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