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Sheet1!$A$2:$A$272</c:f>
              <c:strCache>
                <c:ptCount val="271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  <c:pt idx="251">
                  <c:v>9/30</c:v>
                </c:pt>
                <c:pt idx="252">
                  <c:v>10/1</c:v>
                </c:pt>
                <c:pt idx="253">
                  <c:v>10/2</c:v>
                </c:pt>
                <c:pt idx="254">
                  <c:v>10/3</c:v>
                </c:pt>
                <c:pt idx="255">
                  <c:v>10/4</c:v>
                </c:pt>
                <c:pt idx="256">
                  <c:v>10/5</c:v>
                </c:pt>
                <c:pt idx="257">
                  <c:v>10/6</c:v>
                </c:pt>
                <c:pt idx="258">
                  <c:v>10/7</c:v>
                </c:pt>
                <c:pt idx="259">
                  <c:v>10/8</c:v>
                </c:pt>
                <c:pt idx="260">
                  <c:v>10/9</c:v>
                </c:pt>
                <c:pt idx="261">
                  <c:v>10/10</c:v>
                </c:pt>
                <c:pt idx="262">
                  <c:v>10/11</c:v>
                </c:pt>
                <c:pt idx="263">
                  <c:v>10/12</c:v>
                </c:pt>
                <c:pt idx="264">
                  <c:v>10/13</c:v>
                </c:pt>
                <c:pt idx="265">
                  <c:v>10/14</c:v>
                </c:pt>
                <c:pt idx="266">
                  <c:v>10/15</c:v>
                </c:pt>
                <c:pt idx="267">
                  <c:v>10/16</c:v>
                </c:pt>
                <c:pt idx="268">
                  <c:v>10/17</c:v>
                </c:pt>
                <c:pt idx="269">
                  <c:v>10/18</c:v>
                </c:pt>
                <c:pt idx="270">
                  <c:v>10/19</c:v>
                </c:pt>
              </c:strCache>
            </c:strRef>
          </c:cat>
          <c:val>
            <c:numRef>
              <c:f>Sheet1!$B$2:$B$272</c:f>
              <c:numCache>
                <c:formatCode>General</c:formatCode>
                <c:ptCount val="271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  <c:pt idx="251">
                  <c:v>43280</c:v>
                </c:pt>
                <c:pt idx="252">
                  <c:v>43040</c:v>
                </c:pt>
                <c:pt idx="253">
                  <c:v>43241</c:v>
                </c:pt>
                <c:pt idx="254">
                  <c:v>33377</c:v>
                </c:pt>
                <c:pt idx="255">
                  <c:v>49509</c:v>
                </c:pt>
                <c:pt idx="256">
                  <c:v>54874</c:v>
                </c:pt>
                <c:pt idx="257">
                  <c:v>46423</c:v>
                </c:pt>
                <c:pt idx="258">
                  <c:v>50710</c:v>
                </c:pt>
                <c:pt idx="259">
                  <c:v>44467</c:v>
                </c:pt>
                <c:pt idx="260">
                  <c:v>44457</c:v>
                </c:pt>
                <c:pt idx="261">
                  <c:v>32068</c:v>
                </c:pt>
                <c:pt idx="262">
                  <c:v>41364</c:v>
                </c:pt>
                <c:pt idx="263">
                  <c:v>52338</c:v>
                </c:pt>
                <c:pt idx="264">
                  <c:v>53356</c:v>
                </c:pt>
                <c:pt idx="265">
                  <c:v>48205</c:v>
                </c:pt>
                <c:pt idx="266">
                  <c:v>43478</c:v>
                </c:pt>
                <c:pt idx="267">
                  <c:v>41481</c:v>
                </c:pt>
                <c:pt idx="268">
                  <c:v>28806</c:v>
                </c:pt>
                <c:pt idx="269">
                  <c:v>44846</c:v>
                </c:pt>
                <c:pt idx="270">
                  <c:v>44601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151360"/>
        <c:axId val="283153152"/>
      </c:barChart>
      <c:catAx>
        <c:axId val="283151360"/>
        <c:scaling>
          <c:orientation val="minMax"/>
        </c:scaling>
        <c:delete val="0"/>
        <c:axPos val="b"/>
        <c:majorTickMark val="out"/>
        <c:minorTickMark val="none"/>
        <c:tickLblPos val="nextTo"/>
        <c:crossAx val="283153152"/>
        <c:crosses val="autoZero"/>
        <c:auto val="1"/>
        <c:lblAlgn val="ctr"/>
        <c:lblOffset val="100"/>
        <c:noMultiLvlLbl val="0"/>
      </c:catAx>
      <c:valAx>
        <c:axId val="283153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315136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10月19日台灣疫情數據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7,302,188              12,036              0.165%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10/1~10/31維持現行防疫措施。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30" y="1421668"/>
            <a:ext cx="10802470" cy="615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2022-10-19T08:04:02Z</dcterms:modified>
  <cp:category/>
</cp:coreProperties>
</file>