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cat>
            <c:strRef>
              <c:f>Sheet1!$A$2:$A$273</c:f>
              <c:strCache>
                <c:ptCount val="27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  <c:pt idx="268">
                  <c:v>10/17</c:v>
                </c:pt>
                <c:pt idx="269">
                  <c:v>10/18</c:v>
                </c:pt>
                <c:pt idx="270">
                  <c:v>10/19</c:v>
                </c:pt>
                <c:pt idx="271">
                  <c:v>10/20</c:v>
                </c:pt>
              </c:strCache>
            </c:strRef>
          </c:cat>
          <c:val>
            <c:numRef>
              <c:f>Sheet1!$B$2:$B$273</c:f>
              <c:numCache>
                <c:formatCode>General</c:formatCode>
                <c:ptCount val="27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  <c:pt idx="268">
                  <c:v>28806</c:v>
                </c:pt>
                <c:pt idx="269">
                  <c:v>44846</c:v>
                </c:pt>
                <c:pt idx="270">
                  <c:v>44601</c:v>
                </c:pt>
                <c:pt idx="271">
                  <c:v>39763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3286400"/>
        <c:axId val="163288192"/>
      </c:barChart>
      <c:catAx>
        <c:axId val="163286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63288192"/>
        <c:crosses val="autoZero"/>
        <c:auto val="1"/>
        <c:lblAlgn val="ctr"/>
        <c:lblOffset val="100"/>
        <c:noMultiLvlLbl val="0"/>
      </c:catAx>
      <c:valAx>
        <c:axId val="163288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28640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10月20日台灣疫情數據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7,341,966              12,128              0.165%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46" y="1454327"/>
            <a:ext cx="10820139" cy="619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2022-10-20T09:00:21Z</dcterms:modified>
  <cp:category/>
</cp:coreProperties>
</file>