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cat>
            <c:strRef>
              <c:f>Sheet1!$A$2:$A$274</c:f>
              <c:strCache>
                <c:ptCount val="27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  <c:pt idx="263">
                  <c:v>10/12</c:v>
                </c:pt>
                <c:pt idx="264">
                  <c:v>10/13</c:v>
                </c:pt>
                <c:pt idx="265">
                  <c:v>10/14</c:v>
                </c:pt>
                <c:pt idx="266">
                  <c:v>10/15</c:v>
                </c:pt>
                <c:pt idx="267">
                  <c:v>10/16</c:v>
                </c:pt>
                <c:pt idx="268">
                  <c:v>10/17</c:v>
                </c:pt>
                <c:pt idx="269">
                  <c:v>10/18</c:v>
                </c:pt>
                <c:pt idx="270">
                  <c:v>10/19</c:v>
                </c:pt>
                <c:pt idx="271">
                  <c:v>10/20</c:v>
                </c:pt>
                <c:pt idx="272">
                  <c:v>10/21</c:v>
                </c:pt>
              </c:strCache>
            </c:strRef>
          </c:cat>
          <c:val>
            <c:numRef>
              <c:f>Sheet1!$B$2:$B$274</c:f>
              <c:numCache>
                <c:formatCode>General</c:formatCode>
                <c:ptCount val="27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  <c:pt idx="263">
                  <c:v>52338</c:v>
                </c:pt>
                <c:pt idx="264">
                  <c:v>53356</c:v>
                </c:pt>
                <c:pt idx="265">
                  <c:v>48205</c:v>
                </c:pt>
                <c:pt idx="266">
                  <c:v>43478</c:v>
                </c:pt>
                <c:pt idx="267">
                  <c:v>41481</c:v>
                </c:pt>
                <c:pt idx="268">
                  <c:v>28806</c:v>
                </c:pt>
                <c:pt idx="269">
                  <c:v>44846</c:v>
                </c:pt>
                <c:pt idx="270">
                  <c:v>44601</c:v>
                </c:pt>
                <c:pt idx="271">
                  <c:v>39763</c:v>
                </c:pt>
                <c:pt idx="272">
                  <c:v>37196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10月21日台灣疫情數據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7,379,205              12,206              0.165%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